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859" r:id="rId2"/>
    <p:sldId id="860" r:id="rId3"/>
    <p:sldId id="879" r:id="rId4"/>
    <p:sldId id="867" r:id="rId5"/>
    <p:sldId id="875" r:id="rId6"/>
    <p:sldId id="884" r:id="rId7"/>
    <p:sldId id="868" r:id="rId8"/>
    <p:sldId id="878" r:id="rId9"/>
    <p:sldId id="876" r:id="rId10"/>
    <p:sldId id="869" r:id="rId11"/>
    <p:sldId id="866" r:id="rId12"/>
    <p:sldId id="865" r:id="rId13"/>
    <p:sldId id="861" r:id="rId14"/>
    <p:sldId id="864" r:id="rId15"/>
    <p:sldId id="302" r:id="rId16"/>
    <p:sldId id="885" r:id="rId17"/>
    <p:sldId id="857" r:id="rId18"/>
    <p:sldId id="871" r:id="rId19"/>
    <p:sldId id="877" r:id="rId20"/>
    <p:sldId id="872" r:id="rId21"/>
    <p:sldId id="873" r:id="rId22"/>
    <p:sldId id="874" r:id="rId23"/>
    <p:sldId id="882" r:id="rId24"/>
    <p:sldId id="863" r:id="rId25"/>
    <p:sldId id="883" r:id="rId26"/>
  </p:sldIdLst>
  <p:sldSz cx="10336213" cy="7297738"/>
  <p:notesSz cx="9926638" cy="1435576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79425" indent="-222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60438" indent="-460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441450" indent="-698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922463" indent="-936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99">
          <p15:clr>
            <a:srgbClr val="A4A3A4"/>
          </p15:clr>
        </p15:guide>
        <p15:guide id="2" pos="325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Jones" initials="AJ" lastIdx="1" clrIdx="0">
    <p:extLst>
      <p:ext uri="{19B8F6BF-5375-455C-9EA6-DF929625EA0E}">
        <p15:presenceInfo xmlns:p15="http://schemas.microsoft.com/office/powerpoint/2012/main" userId="72d273484462aa3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BC29"/>
    <a:srgbClr val="4891DC"/>
    <a:srgbClr val="CCB34D"/>
    <a:srgbClr val="AB0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2AEFEA-18A7-4BD4-A154-89BBB9E2C0FE}" v="67" dt="2020-07-14T17:29:01.953"/>
    <p1510:client id="{C5D7D046-5000-FF4C-B33E-6E8D058C5636}" v="1876" dt="2020-07-14T13:47:25.0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438" y="48"/>
      </p:cViewPr>
      <p:guideLst>
        <p:guide orient="horz" pos="2299"/>
        <p:guide pos="32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6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_jones@hotmail.co.uk" userId="S::urn:spo:guest#alice_jones@hotmail.co.uk::" providerId="AD" clId="Web-{EBDA9A2A-25B8-E16F-9E05-1AFBBD2AD47F}"/>
    <pc:docChg chg="modSld">
      <pc:chgData name="alice_jones@hotmail.co.uk" userId="S::urn:spo:guest#alice_jones@hotmail.co.uk::" providerId="AD" clId="Web-{EBDA9A2A-25B8-E16F-9E05-1AFBBD2AD47F}" dt="2020-06-16T11:14:42.643" v="1" actId="1076"/>
      <pc:docMkLst>
        <pc:docMk/>
      </pc:docMkLst>
      <pc:sldChg chg="modSp">
        <pc:chgData name="alice_jones@hotmail.co.uk" userId="S::urn:spo:guest#alice_jones@hotmail.co.uk::" providerId="AD" clId="Web-{EBDA9A2A-25B8-E16F-9E05-1AFBBD2AD47F}" dt="2020-06-16T11:14:42.643" v="1" actId="1076"/>
        <pc:sldMkLst>
          <pc:docMk/>
          <pc:sldMk cId="4031335043" sldId="867"/>
        </pc:sldMkLst>
        <pc:spChg chg="mod">
          <ac:chgData name="alice_jones@hotmail.co.uk" userId="S::urn:spo:guest#alice_jones@hotmail.co.uk::" providerId="AD" clId="Web-{EBDA9A2A-25B8-E16F-9E05-1AFBBD2AD47F}" dt="2020-06-16T11:14:42.643" v="1" actId="1076"/>
          <ac:spMkLst>
            <pc:docMk/>
            <pc:sldMk cId="4031335043" sldId="867"/>
            <ac:spMk id="4" creationId="{FE59001F-4D9B-477B-ABAE-CFCC62943387}"/>
          </ac:spMkLst>
        </pc:spChg>
      </pc:sldChg>
    </pc:docChg>
  </pc:docChgLst>
  <pc:docChgLst>
    <pc:chgData name="Phil Brooke" userId="3b8de263-ba29-44a6-8343-2eefbcf4c808" providerId="ADAL" clId="{11177E32-C074-41CF-8254-0C45CCB45213}"/>
    <pc:docChg chg="modSld sldOrd">
      <pc:chgData name="Phil Brooke" userId="3b8de263-ba29-44a6-8343-2eefbcf4c808" providerId="ADAL" clId="{11177E32-C074-41CF-8254-0C45CCB45213}" dt="2020-06-23T12:47:12.589" v="55"/>
      <pc:docMkLst>
        <pc:docMk/>
      </pc:docMkLst>
      <pc:sldChg chg="addSp modSp mod">
        <pc:chgData name="Phil Brooke" userId="3b8de263-ba29-44a6-8343-2eefbcf4c808" providerId="ADAL" clId="{11177E32-C074-41CF-8254-0C45CCB45213}" dt="2020-06-23T11:02:47.016" v="10" actId="14100"/>
        <pc:sldMkLst>
          <pc:docMk/>
          <pc:sldMk cId="1475019038" sldId="865"/>
        </pc:sldMkLst>
        <pc:picChg chg="add mod">
          <ac:chgData name="Phil Brooke" userId="3b8de263-ba29-44a6-8343-2eefbcf4c808" providerId="ADAL" clId="{11177E32-C074-41CF-8254-0C45CCB45213}" dt="2020-06-23T11:02:29.440" v="5" actId="14100"/>
          <ac:picMkLst>
            <pc:docMk/>
            <pc:sldMk cId="1475019038" sldId="865"/>
            <ac:picMk id="3" creationId="{F994932D-DBBA-499C-9D38-DD10501D625D}"/>
          </ac:picMkLst>
        </pc:picChg>
        <pc:picChg chg="add mod">
          <ac:chgData name="Phil Brooke" userId="3b8de263-ba29-44a6-8343-2eefbcf4c808" providerId="ADAL" clId="{11177E32-C074-41CF-8254-0C45CCB45213}" dt="2020-06-23T11:02:47.016" v="10" actId="14100"/>
          <ac:picMkLst>
            <pc:docMk/>
            <pc:sldMk cId="1475019038" sldId="865"/>
            <ac:picMk id="6" creationId="{FC3079C4-5895-4C03-984B-76A577960043}"/>
          </ac:picMkLst>
        </pc:picChg>
      </pc:sldChg>
      <pc:sldChg chg="modAnim">
        <pc:chgData name="Phil Brooke" userId="3b8de263-ba29-44a6-8343-2eefbcf4c808" providerId="ADAL" clId="{11177E32-C074-41CF-8254-0C45CCB45213}" dt="2020-06-16T16:39:44.961" v="0"/>
        <pc:sldMkLst>
          <pc:docMk/>
          <pc:sldMk cId="3388813011" sldId="871"/>
        </pc:sldMkLst>
      </pc:sldChg>
      <pc:sldChg chg="ord">
        <pc:chgData name="Phil Brooke" userId="3b8de263-ba29-44a6-8343-2eefbcf4c808" providerId="ADAL" clId="{11177E32-C074-41CF-8254-0C45CCB45213}" dt="2020-06-23T12:47:12.589" v="55"/>
        <pc:sldMkLst>
          <pc:docMk/>
          <pc:sldMk cId="3157418145" sldId="878"/>
        </pc:sldMkLst>
      </pc:sldChg>
      <pc:sldChg chg="modSp mod ord">
        <pc:chgData name="Phil Brooke" userId="3b8de263-ba29-44a6-8343-2eefbcf4c808" providerId="ADAL" clId="{11177E32-C074-41CF-8254-0C45CCB45213}" dt="2020-06-23T12:44:57.207" v="53"/>
        <pc:sldMkLst>
          <pc:docMk/>
          <pc:sldMk cId="3559442325" sldId="880"/>
        </pc:sldMkLst>
        <pc:spChg chg="mod">
          <ac:chgData name="Phil Brooke" userId="3b8de263-ba29-44a6-8343-2eefbcf4c808" providerId="ADAL" clId="{11177E32-C074-41CF-8254-0C45CCB45213}" dt="2020-06-23T12:30:49.561" v="45" actId="20577"/>
          <ac:spMkLst>
            <pc:docMk/>
            <pc:sldMk cId="3559442325" sldId="880"/>
            <ac:spMk id="2" creationId="{77351E6C-F492-4039-8CCE-C6293D2D2007}"/>
          </ac:spMkLst>
        </pc:spChg>
      </pc:sldChg>
    </pc:docChg>
  </pc:docChgLst>
  <pc:docChgLst>
    <pc:chgData name="alice_jones@hotmail.co.uk" userId="S::urn:spo:guest#alice_jones@hotmail.co.uk::" providerId="AD" clId="Web-{5874FB3A-2E5D-3AE9-838B-573C64768D73}"/>
    <pc:docChg chg="modSld">
      <pc:chgData name="alice_jones@hotmail.co.uk" userId="S::urn:spo:guest#alice_jones@hotmail.co.uk::" providerId="AD" clId="Web-{5874FB3A-2E5D-3AE9-838B-573C64768D73}" dt="2020-06-16T14:00:02.978" v="33"/>
      <pc:docMkLst>
        <pc:docMk/>
      </pc:docMkLst>
      <pc:sldChg chg="modSp mod setBg modAnim">
        <pc:chgData name="alice_jones@hotmail.co.uk" userId="S::urn:spo:guest#alice_jones@hotmail.co.uk::" providerId="AD" clId="Web-{5874FB3A-2E5D-3AE9-838B-573C64768D73}" dt="2020-06-16T14:00:02.978" v="33"/>
        <pc:sldMkLst>
          <pc:docMk/>
          <pc:sldMk cId="3565288945" sldId="875"/>
        </pc:sldMkLst>
        <pc:spChg chg="mod">
          <ac:chgData name="alice_jones@hotmail.co.uk" userId="S::urn:spo:guest#alice_jones@hotmail.co.uk::" providerId="AD" clId="Web-{5874FB3A-2E5D-3AE9-838B-573C64768D73}" dt="2020-06-16T13:59:02.181" v="27" actId="1076"/>
          <ac:spMkLst>
            <pc:docMk/>
            <pc:sldMk cId="3565288945" sldId="875"/>
            <ac:spMk id="2" creationId="{36DB2139-A281-463A-9B19-76AA2C806AC4}"/>
          </ac:spMkLst>
        </pc:spChg>
        <pc:spChg chg="mod">
          <ac:chgData name="alice_jones@hotmail.co.uk" userId="S::urn:spo:guest#alice_jones@hotmail.co.uk::" providerId="AD" clId="Web-{5874FB3A-2E5D-3AE9-838B-573C64768D73}" dt="2020-06-16T13:58:52.696" v="23" actId="1076"/>
          <ac:spMkLst>
            <pc:docMk/>
            <pc:sldMk cId="3565288945" sldId="875"/>
            <ac:spMk id="3" creationId="{3142A6E1-7DB7-4C73-9EB6-AB828270F9C0}"/>
          </ac:spMkLst>
        </pc:spChg>
        <pc:spChg chg="mod">
          <ac:chgData name="alice_jones@hotmail.co.uk" userId="S::urn:spo:guest#alice_jones@hotmail.co.uk::" providerId="AD" clId="Web-{5874FB3A-2E5D-3AE9-838B-573C64768D73}" dt="2020-06-16T13:58:48.946" v="22" actId="1076"/>
          <ac:spMkLst>
            <pc:docMk/>
            <pc:sldMk cId="3565288945" sldId="875"/>
            <ac:spMk id="5" creationId="{257A5892-2723-4FD7-B3BC-8BDAE05922B5}"/>
          </ac:spMkLst>
        </pc:spChg>
        <pc:spChg chg="mod">
          <ac:chgData name="alice_jones@hotmail.co.uk" userId="S::urn:spo:guest#alice_jones@hotmail.co.uk::" providerId="AD" clId="Web-{5874FB3A-2E5D-3AE9-838B-573C64768D73}" dt="2020-06-16T12:45:01.641" v="20" actId="20577"/>
          <ac:spMkLst>
            <pc:docMk/>
            <pc:sldMk cId="3565288945" sldId="875"/>
            <ac:spMk id="8" creationId="{E3611816-1D7C-49EA-821A-8D69C1B9681B}"/>
          </ac:spMkLst>
        </pc:spChg>
        <pc:picChg chg="mod modCrop">
          <ac:chgData name="alice_jones@hotmail.co.uk" userId="S::urn:spo:guest#alice_jones@hotmail.co.uk::" providerId="AD" clId="Web-{5874FB3A-2E5D-3AE9-838B-573C64768D73}" dt="2020-06-16T12:35:15.284" v="15"/>
          <ac:picMkLst>
            <pc:docMk/>
            <pc:sldMk cId="3565288945" sldId="875"/>
            <ac:picMk id="11" creationId="{252BC502-91EB-4DD8-8EFD-4A0104C8786E}"/>
          </ac:picMkLst>
        </pc:picChg>
      </pc:sldChg>
    </pc:docChg>
  </pc:docChgLst>
  <pc:docChgLst>
    <pc:chgData name="alice_jones@hotmail.co.uk" userId="S::urn:spo:guest#alice_jones@hotmail.co.uk::" providerId="AD" clId="Web-{FE14843C-015A-1AFF-54D6-001E0BAD44FD}"/>
    <pc:docChg chg="addSld delSld modSld">
      <pc:chgData name="alice_jones@hotmail.co.uk" userId="S::urn:spo:guest#alice_jones@hotmail.co.uk::" providerId="AD" clId="Web-{FE14843C-015A-1AFF-54D6-001E0BAD44FD}" dt="2020-05-26T15:44:25.544" v="478" actId="1076"/>
      <pc:docMkLst>
        <pc:docMk/>
      </pc:docMkLst>
      <pc:sldChg chg="addSp delSp modSp addAnim modAnim">
        <pc:chgData name="alice_jones@hotmail.co.uk" userId="S::urn:spo:guest#alice_jones@hotmail.co.uk::" providerId="AD" clId="Web-{FE14843C-015A-1AFF-54D6-001E0BAD44FD}" dt="2020-05-26T11:54:42.949" v="262"/>
        <pc:sldMkLst>
          <pc:docMk/>
          <pc:sldMk cId="3388813011" sldId="871"/>
        </pc:sldMkLst>
        <pc:spChg chg="mod">
          <ac:chgData name="alice_jones@hotmail.co.uk" userId="S::urn:spo:guest#alice_jones@hotmail.co.uk::" providerId="AD" clId="Web-{FE14843C-015A-1AFF-54D6-001E0BAD44FD}" dt="2020-05-26T11:54:34.965" v="259" actId="1076"/>
          <ac:spMkLst>
            <pc:docMk/>
            <pc:sldMk cId="3388813011" sldId="871"/>
            <ac:spMk id="3" creationId="{D8BC43A7-F554-42D4-BC67-C66AB5953C39}"/>
          </ac:spMkLst>
        </pc:spChg>
        <pc:spChg chg="del mod">
          <ac:chgData name="alice_jones@hotmail.co.uk" userId="S::urn:spo:guest#alice_jones@hotmail.co.uk::" providerId="AD" clId="Web-{FE14843C-015A-1AFF-54D6-001E0BAD44FD}" dt="2020-05-26T11:48:11.703" v="134"/>
          <ac:spMkLst>
            <pc:docMk/>
            <pc:sldMk cId="3388813011" sldId="871"/>
            <ac:spMk id="4" creationId="{0E137A5C-BAFD-43A7-B260-EA8565FCB1D9}"/>
          </ac:spMkLst>
        </pc:spChg>
        <pc:spChg chg="add mod">
          <ac:chgData name="alice_jones@hotmail.co.uk" userId="S::urn:spo:guest#alice_jones@hotmail.co.uk::" providerId="AD" clId="Web-{FE14843C-015A-1AFF-54D6-001E0BAD44FD}" dt="2020-05-26T11:30:19.962" v="8"/>
          <ac:spMkLst>
            <pc:docMk/>
            <pc:sldMk cId="3388813011" sldId="871"/>
            <ac:spMk id="5" creationId="{63AB5EA7-9700-4D38-B033-5E8E203FD8BB}"/>
          </ac:spMkLst>
        </pc:spChg>
        <pc:spChg chg="mod">
          <ac:chgData name="alice_jones@hotmail.co.uk" userId="S::urn:spo:guest#alice_jones@hotmail.co.uk::" providerId="AD" clId="Web-{FE14843C-015A-1AFF-54D6-001E0BAD44FD}" dt="2020-05-26T11:48:00.578" v="127" actId="14100"/>
          <ac:spMkLst>
            <pc:docMk/>
            <pc:sldMk cId="3388813011" sldId="871"/>
            <ac:spMk id="6" creationId="{09A4D22C-87C6-4D50-BB1D-C110805289B9}"/>
          </ac:spMkLst>
        </pc:spChg>
        <pc:spChg chg="add mod">
          <ac:chgData name="alice_jones@hotmail.co.uk" userId="S::urn:spo:guest#alice_jones@hotmail.co.uk::" providerId="AD" clId="Web-{FE14843C-015A-1AFF-54D6-001E0BAD44FD}" dt="2020-05-26T11:48:23.422" v="137" actId="1076"/>
          <ac:spMkLst>
            <pc:docMk/>
            <pc:sldMk cId="3388813011" sldId="871"/>
            <ac:spMk id="7" creationId="{F955BF6C-5C01-42B2-9EA1-A15D8B06E7B7}"/>
          </ac:spMkLst>
        </pc:spChg>
      </pc:sldChg>
      <pc:sldChg chg="modSp">
        <pc:chgData name="alice_jones@hotmail.co.uk" userId="S::urn:spo:guest#alice_jones@hotmail.co.uk::" providerId="AD" clId="Web-{FE14843C-015A-1AFF-54D6-001E0BAD44FD}" dt="2020-05-26T15:44:25.544" v="478" actId="1076"/>
        <pc:sldMkLst>
          <pc:docMk/>
          <pc:sldMk cId="126689038" sldId="873"/>
        </pc:sldMkLst>
        <pc:spChg chg="mod">
          <ac:chgData name="alice_jones@hotmail.co.uk" userId="S::urn:spo:guest#alice_jones@hotmail.co.uk::" providerId="AD" clId="Web-{FE14843C-015A-1AFF-54D6-001E0BAD44FD}" dt="2020-05-26T11:49:40.155" v="141" actId="20577"/>
          <ac:spMkLst>
            <pc:docMk/>
            <pc:sldMk cId="126689038" sldId="873"/>
            <ac:spMk id="2" creationId="{470F0208-26AA-4B99-9A95-21D690F6FF11}"/>
          </ac:spMkLst>
        </pc:spChg>
        <pc:spChg chg="mod">
          <ac:chgData name="alice_jones@hotmail.co.uk" userId="S::urn:spo:guest#alice_jones@hotmail.co.uk::" providerId="AD" clId="Web-{FE14843C-015A-1AFF-54D6-001E0BAD44FD}" dt="2020-05-26T11:53:38.481" v="206" actId="20577"/>
          <ac:spMkLst>
            <pc:docMk/>
            <pc:sldMk cId="126689038" sldId="873"/>
            <ac:spMk id="3" creationId="{35098F75-624C-4B4F-9445-84BEAED647C8}"/>
          </ac:spMkLst>
        </pc:spChg>
        <pc:spChg chg="mod">
          <ac:chgData name="alice_jones@hotmail.co.uk" userId="S::urn:spo:guest#alice_jones@hotmail.co.uk::" providerId="AD" clId="Web-{FE14843C-015A-1AFF-54D6-001E0BAD44FD}" dt="2020-05-26T15:44:25.544" v="478" actId="1076"/>
          <ac:spMkLst>
            <pc:docMk/>
            <pc:sldMk cId="126689038" sldId="873"/>
            <ac:spMk id="5" creationId="{1FB50F2D-1879-4CDD-B9A7-16F752A47665}"/>
          </ac:spMkLst>
        </pc:spChg>
      </pc:sldChg>
      <pc:sldChg chg="del">
        <pc:chgData name="alice_jones@hotmail.co.uk" userId="S::urn:spo:guest#alice_jones@hotmail.co.uk::" providerId="AD" clId="Web-{FE14843C-015A-1AFF-54D6-001E0BAD44FD}" dt="2020-05-26T11:56:32.511" v="263"/>
        <pc:sldMkLst>
          <pc:docMk/>
          <pc:sldMk cId="154205756" sldId="875"/>
        </pc:sldMkLst>
      </pc:sldChg>
      <pc:sldChg chg="addSp delSp modSp new mod setBg addAnim modAnim">
        <pc:chgData name="alice_jones@hotmail.co.uk" userId="S::urn:spo:guest#alice_jones@hotmail.co.uk::" providerId="AD" clId="Web-{FE14843C-015A-1AFF-54D6-001E0BAD44FD}" dt="2020-05-26T15:43:43.122" v="477"/>
        <pc:sldMkLst>
          <pc:docMk/>
          <pc:sldMk cId="3565288945" sldId="875"/>
        </pc:sldMkLst>
        <pc:spChg chg="add mod">
          <ac:chgData name="alice_jones@hotmail.co.uk" userId="S::urn:spo:guest#alice_jones@hotmail.co.uk::" providerId="AD" clId="Web-{FE14843C-015A-1AFF-54D6-001E0BAD44FD}" dt="2020-05-26T14:09:41.959" v="321" actId="1076"/>
          <ac:spMkLst>
            <pc:docMk/>
            <pc:sldMk cId="3565288945" sldId="875"/>
            <ac:spMk id="2" creationId="{36DB2139-A281-463A-9B19-76AA2C806AC4}"/>
          </ac:spMkLst>
        </pc:spChg>
        <pc:spChg chg="add mod">
          <ac:chgData name="alice_jones@hotmail.co.uk" userId="S::urn:spo:guest#alice_jones@hotmail.co.uk::" providerId="AD" clId="Web-{FE14843C-015A-1AFF-54D6-001E0BAD44FD}" dt="2020-05-26T15:42:55.794" v="378" actId="1076"/>
          <ac:spMkLst>
            <pc:docMk/>
            <pc:sldMk cId="3565288945" sldId="875"/>
            <ac:spMk id="4" creationId="{468D6DEC-E6F4-4DEA-B00C-29DE90623D9F}"/>
          </ac:spMkLst>
        </pc:spChg>
        <pc:spChg chg="add mod">
          <ac:chgData name="alice_jones@hotmail.co.uk" userId="S::urn:spo:guest#alice_jones@hotmail.co.uk::" providerId="AD" clId="Web-{FE14843C-015A-1AFF-54D6-001E0BAD44FD}" dt="2020-05-26T15:43:04.747" v="380" actId="1076"/>
          <ac:spMkLst>
            <pc:docMk/>
            <pc:sldMk cId="3565288945" sldId="875"/>
            <ac:spMk id="5" creationId="{257A5892-2723-4FD7-B3BC-8BDAE05922B5}"/>
          </ac:spMkLst>
        </pc:spChg>
        <pc:spChg chg="add mod">
          <ac:chgData name="alice_jones@hotmail.co.uk" userId="S::urn:spo:guest#alice_jones@hotmail.co.uk::" providerId="AD" clId="Web-{FE14843C-015A-1AFF-54D6-001E0BAD44FD}" dt="2020-05-26T15:43:32.499" v="467" actId="1076"/>
          <ac:spMkLst>
            <pc:docMk/>
            <pc:sldMk cId="3565288945" sldId="875"/>
            <ac:spMk id="8" creationId="{E3611816-1D7C-49EA-821A-8D69C1B9681B}"/>
          </ac:spMkLst>
        </pc:spChg>
        <pc:picChg chg="add del mod">
          <ac:chgData name="alice_jones@hotmail.co.uk" userId="S::urn:spo:guest#alice_jones@hotmail.co.uk::" providerId="AD" clId="Web-{FE14843C-015A-1AFF-54D6-001E0BAD44FD}" dt="2020-05-26T15:39:46.905" v="344"/>
          <ac:picMkLst>
            <pc:docMk/>
            <pc:sldMk cId="3565288945" sldId="875"/>
            <ac:picMk id="3" creationId="{3E9E408A-9C15-4107-9911-487AAB01CE9A}"/>
          </ac:picMkLst>
        </pc:picChg>
        <pc:picChg chg="add mod ord">
          <ac:chgData name="alice_jones@hotmail.co.uk" userId="S::urn:spo:guest#alice_jones@hotmail.co.uk::" providerId="AD" clId="Web-{FE14843C-015A-1AFF-54D6-001E0BAD44FD}" dt="2020-05-26T15:42:54.013" v="377" actId="14100"/>
          <ac:picMkLst>
            <pc:docMk/>
            <pc:sldMk cId="3565288945" sldId="875"/>
            <ac:picMk id="6" creationId="{67515750-2DFF-4BFF-9A87-64D4DD62704D}"/>
          </ac:picMkLst>
        </pc:picChg>
        <pc:picChg chg="add mod modCrop">
          <ac:chgData name="alice_jones@hotmail.co.uk" userId="S::urn:spo:guest#alice_jones@hotmail.co.uk::" providerId="AD" clId="Web-{FE14843C-015A-1AFF-54D6-001E0BAD44FD}" dt="2020-05-26T15:41:13.795" v="376" actId="1076"/>
          <ac:picMkLst>
            <pc:docMk/>
            <pc:sldMk cId="3565288945" sldId="875"/>
            <ac:picMk id="7" creationId="{DAAE384A-727F-4A23-A4B9-3971DDE26E6E}"/>
          </ac:picMkLst>
        </pc:picChg>
      </pc:sldChg>
      <pc:sldChg chg="addSp delSp modSp new del mod setBg">
        <pc:chgData name="alice_jones@hotmail.co.uk" userId="S::urn:spo:guest#alice_jones@hotmail.co.uk::" providerId="AD" clId="Web-{FE14843C-015A-1AFF-54D6-001E0BAD44FD}" dt="2020-05-26T11:54:23.371" v="255"/>
        <pc:sldMkLst>
          <pc:docMk/>
          <pc:sldMk cId="53815674" sldId="876"/>
        </pc:sldMkLst>
        <pc:spChg chg="del">
          <ac:chgData name="alice_jones@hotmail.co.uk" userId="S::urn:spo:guest#alice_jones@hotmail.co.uk::" providerId="AD" clId="Web-{FE14843C-015A-1AFF-54D6-001E0BAD44FD}" dt="2020-05-26T11:53:50.075" v="210"/>
          <ac:spMkLst>
            <pc:docMk/>
            <pc:sldMk cId="53815674" sldId="876"/>
            <ac:spMk id="2" creationId="{44F5EDB3-3E8B-4469-AA9F-C86A08674B52}"/>
          </ac:spMkLst>
        </pc:spChg>
        <pc:spChg chg="del">
          <ac:chgData name="alice_jones@hotmail.co.uk" userId="S::urn:spo:guest#alice_jones@hotmail.co.uk::" providerId="AD" clId="Web-{FE14843C-015A-1AFF-54D6-001E0BAD44FD}" dt="2020-05-26T11:53:48.294" v="209"/>
          <ac:spMkLst>
            <pc:docMk/>
            <pc:sldMk cId="53815674" sldId="876"/>
            <ac:spMk id="3" creationId="{423BE4E0-5617-41FF-B487-7F26517A9733}"/>
          </ac:spMkLst>
        </pc:spChg>
        <pc:spChg chg="add mod">
          <ac:chgData name="alice_jones@hotmail.co.uk" userId="S::urn:spo:guest#alice_jones@hotmail.co.uk::" providerId="AD" clId="Web-{FE14843C-015A-1AFF-54D6-001E0BAD44FD}" dt="2020-05-26T11:54:15.809" v="254" actId="1076"/>
          <ac:spMkLst>
            <pc:docMk/>
            <pc:sldMk cId="53815674" sldId="876"/>
            <ac:spMk id="4" creationId="{FA18534F-678D-4F21-82DB-6DED92D8EB4D}"/>
          </ac:spMkLst>
        </pc:spChg>
      </pc:sldChg>
    </pc:docChg>
  </pc:docChgLst>
  <pc:docChgLst>
    <pc:chgData name="alice_jones@hotmail.co.uk" userId="S::urn:spo:guest#alice_jones@hotmail.co.uk::" providerId="AD" clId="Web-{B3512533-EC44-B572-6E9C-447AA7257B43}"/>
    <pc:docChg chg="modSld">
      <pc:chgData name="alice_jones@hotmail.co.uk" userId="S::urn:spo:guest#alice_jones@hotmail.co.uk::" providerId="AD" clId="Web-{B3512533-EC44-B572-6E9C-447AA7257B43}" dt="2020-05-26T14:17:56.293" v="225"/>
      <pc:docMkLst>
        <pc:docMk/>
      </pc:docMkLst>
      <pc:sldChg chg="addSp delSp modSp">
        <pc:chgData name="alice_jones@hotmail.co.uk" userId="S::urn:spo:guest#alice_jones@hotmail.co.uk::" providerId="AD" clId="Web-{B3512533-EC44-B572-6E9C-447AA7257B43}" dt="2020-05-26T14:16:56.106" v="43" actId="1076"/>
        <pc:sldMkLst>
          <pc:docMk/>
          <pc:sldMk cId="126689038" sldId="873"/>
        </pc:sldMkLst>
        <pc:spChg chg="mod">
          <ac:chgData name="alice_jones@hotmail.co.uk" userId="S::urn:spo:guest#alice_jones@hotmail.co.uk::" providerId="AD" clId="Web-{B3512533-EC44-B572-6E9C-447AA7257B43}" dt="2020-05-26T14:16:56.106" v="43" actId="1076"/>
          <ac:spMkLst>
            <pc:docMk/>
            <pc:sldMk cId="126689038" sldId="873"/>
            <ac:spMk id="2" creationId="{470F0208-26AA-4B99-9A95-21D690F6FF11}"/>
          </ac:spMkLst>
        </pc:spChg>
        <pc:spChg chg="del">
          <ac:chgData name="alice_jones@hotmail.co.uk" userId="S::urn:spo:guest#alice_jones@hotmail.co.uk::" providerId="AD" clId="Web-{B3512533-EC44-B572-6E9C-447AA7257B43}" dt="2020-05-26T14:12:59.749" v="0"/>
          <ac:spMkLst>
            <pc:docMk/>
            <pc:sldMk cId="126689038" sldId="873"/>
            <ac:spMk id="3" creationId="{35098F75-624C-4B4F-9445-84BEAED647C8}"/>
          </ac:spMkLst>
        </pc:spChg>
        <pc:spChg chg="mod">
          <ac:chgData name="alice_jones@hotmail.co.uk" userId="S::urn:spo:guest#alice_jones@hotmail.co.uk::" providerId="AD" clId="Web-{B3512533-EC44-B572-6E9C-447AA7257B43}" dt="2020-05-26T14:13:19.530" v="39" actId="1076"/>
          <ac:spMkLst>
            <pc:docMk/>
            <pc:sldMk cId="126689038" sldId="873"/>
            <ac:spMk id="5" creationId="{1FB50F2D-1879-4CDD-B9A7-16F752A47665}"/>
          </ac:spMkLst>
        </pc:spChg>
        <pc:picChg chg="add mod">
          <ac:chgData name="alice_jones@hotmail.co.uk" userId="S::urn:spo:guest#alice_jones@hotmail.co.uk::" providerId="AD" clId="Web-{B3512533-EC44-B572-6E9C-447AA7257B43}" dt="2020-05-26T14:13:27.499" v="42" actId="1076"/>
          <ac:picMkLst>
            <pc:docMk/>
            <pc:sldMk cId="126689038" sldId="873"/>
            <ac:picMk id="4" creationId="{C4C7F085-A113-4D43-B6C4-6C482783C931}"/>
          </ac:picMkLst>
        </pc:picChg>
      </pc:sldChg>
      <pc:sldChg chg="addSp modSp addAnim modAnim">
        <pc:chgData name="alice_jones@hotmail.co.uk" userId="S::urn:spo:guest#alice_jones@hotmail.co.uk::" providerId="AD" clId="Web-{B3512533-EC44-B572-6E9C-447AA7257B43}" dt="2020-05-26T14:17:56.293" v="225"/>
        <pc:sldMkLst>
          <pc:docMk/>
          <pc:sldMk cId="354641415" sldId="874"/>
        </pc:sldMkLst>
        <pc:spChg chg="add mod">
          <ac:chgData name="alice_jones@hotmail.co.uk" userId="S::urn:spo:guest#alice_jones@hotmail.co.uk::" providerId="AD" clId="Web-{B3512533-EC44-B572-6E9C-447AA7257B43}" dt="2020-05-26T14:17:53.496" v="223" actId="1076"/>
          <ac:spMkLst>
            <pc:docMk/>
            <pc:sldMk cId="354641415" sldId="874"/>
            <ac:spMk id="2" creationId="{270F99A1-6B8D-464A-90D1-1F360D158EFE}"/>
          </ac:spMkLst>
        </pc:spChg>
        <pc:spChg chg="mod">
          <ac:chgData name="alice_jones@hotmail.co.uk" userId="S::urn:spo:guest#alice_jones@hotmail.co.uk::" providerId="AD" clId="Web-{B3512533-EC44-B572-6E9C-447AA7257B43}" dt="2020-05-26T14:17:16.981" v="48" actId="20577"/>
          <ac:spMkLst>
            <pc:docMk/>
            <pc:sldMk cId="354641415" sldId="874"/>
            <ac:spMk id="3" creationId="{264411B2-BD04-46BA-BC38-B144B39B001A}"/>
          </ac:spMkLst>
        </pc:spChg>
      </pc:sldChg>
    </pc:docChg>
  </pc:docChgLst>
  <pc:docChgLst>
    <pc:chgData name="alice_jones@hotmail.co.uk" userId="S::urn:spo:guest#alice_jones@hotmail.co.uk::" providerId="AD" clId="Web-{7DF79822-E15B-0ED8-0088-3B96EFAD9DA4}"/>
    <pc:docChg chg="addSld delSld modSld">
      <pc:chgData name="alice_jones@hotmail.co.uk" userId="S::urn:spo:guest#alice_jones@hotmail.co.uk::" providerId="AD" clId="Web-{7DF79822-E15B-0ED8-0088-3B96EFAD9DA4}" dt="2020-06-30T13:25:21" v="654" actId="1076"/>
      <pc:docMkLst>
        <pc:docMk/>
      </pc:docMkLst>
      <pc:sldChg chg="modSp">
        <pc:chgData name="alice_jones@hotmail.co.uk" userId="S::urn:spo:guest#alice_jones@hotmail.co.uk::" providerId="AD" clId="Web-{7DF79822-E15B-0ED8-0088-3B96EFAD9DA4}" dt="2020-06-30T11:38:24.445" v="80" actId="1076"/>
        <pc:sldMkLst>
          <pc:docMk/>
          <pc:sldMk cId="0" sldId="857"/>
        </pc:sldMkLst>
        <pc:spChg chg="mod">
          <ac:chgData name="alice_jones@hotmail.co.uk" userId="S::urn:spo:guest#alice_jones@hotmail.co.uk::" providerId="AD" clId="Web-{7DF79822-E15B-0ED8-0088-3B96EFAD9DA4}" dt="2020-06-30T11:38:24.445" v="80" actId="1076"/>
          <ac:spMkLst>
            <pc:docMk/>
            <pc:sldMk cId="0" sldId="857"/>
            <ac:spMk id="9219" creationId="{949E3EF8-678A-4322-8FB6-73F6FAA5BE86}"/>
          </ac:spMkLst>
        </pc:spChg>
      </pc:sldChg>
      <pc:sldChg chg="addAnim modAnim">
        <pc:chgData name="alice_jones@hotmail.co.uk" userId="S::urn:spo:guest#alice_jones@hotmail.co.uk::" providerId="AD" clId="Web-{7DF79822-E15B-0ED8-0088-3B96EFAD9DA4}" dt="2020-06-30T11:40:57.159" v="135"/>
        <pc:sldMkLst>
          <pc:docMk/>
          <pc:sldMk cId="0" sldId="860"/>
        </pc:sldMkLst>
      </pc:sldChg>
      <pc:sldChg chg="delSp delAnim">
        <pc:chgData name="alice_jones@hotmail.co.uk" userId="S::urn:spo:guest#alice_jones@hotmail.co.uk::" providerId="AD" clId="Web-{7DF79822-E15B-0ED8-0088-3B96EFAD9DA4}" dt="2020-06-30T13:15:25.213" v="190"/>
        <pc:sldMkLst>
          <pc:docMk/>
          <pc:sldMk cId="354641415" sldId="874"/>
        </pc:sldMkLst>
        <pc:spChg chg="del">
          <ac:chgData name="alice_jones@hotmail.co.uk" userId="S::urn:spo:guest#alice_jones@hotmail.co.uk::" providerId="AD" clId="Web-{7DF79822-E15B-0ED8-0088-3B96EFAD9DA4}" dt="2020-06-30T13:15:25.213" v="190"/>
          <ac:spMkLst>
            <pc:docMk/>
            <pc:sldMk cId="354641415" sldId="874"/>
            <ac:spMk id="2" creationId="{270F99A1-6B8D-464A-90D1-1F360D158EFE}"/>
          </ac:spMkLst>
        </pc:spChg>
      </pc:sldChg>
      <pc:sldChg chg="addSp delSp modSp addAnim delAnim modAnim">
        <pc:chgData name="alice_jones@hotmail.co.uk" userId="S::urn:spo:guest#alice_jones@hotmail.co.uk::" providerId="AD" clId="Web-{7DF79822-E15B-0ED8-0088-3B96EFAD9DA4}" dt="2020-06-30T13:25:21" v="654" actId="1076"/>
        <pc:sldMkLst>
          <pc:docMk/>
          <pc:sldMk cId="3565288945" sldId="875"/>
        </pc:sldMkLst>
        <pc:spChg chg="mod">
          <ac:chgData name="alice_jones@hotmail.co.uk" userId="S::urn:spo:guest#alice_jones@hotmail.co.uk::" providerId="AD" clId="Web-{7DF79822-E15B-0ED8-0088-3B96EFAD9DA4}" dt="2020-06-30T11:36:50.814" v="36" actId="1076"/>
          <ac:spMkLst>
            <pc:docMk/>
            <pc:sldMk cId="3565288945" sldId="875"/>
            <ac:spMk id="8" creationId="{E3611816-1D7C-49EA-821A-8D69C1B9681B}"/>
          </ac:spMkLst>
        </pc:spChg>
        <pc:spChg chg="add mod">
          <ac:chgData name="alice_jones@hotmail.co.uk" userId="S::urn:spo:guest#alice_jones@hotmail.co.uk::" providerId="AD" clId="Web-{7DF79822-E15B-0ED8-0088-3B96EFAD9DA4}" dt="2020-06-30T13:25:21" v="654" actId="1076"/>
          <ac:spMkLst>
            <pc:docMk/>
            <pc:sldMk cId="3565288945" sldId="875"/>
            <ac:spMk id="10" creationId="{D444F676-0131-483A-AF31-297FF8F3ECF3}"/>
          </ac:spMkLst>
        </pc:spChg>
        <pc:picChg chg="add mod ord modCrop">
          <ac:chgData name="alice_jones@hotmail.co.uk" userId="S::urn:spo:guest#alice_jones@hotmail.co.uk::" providerId="AD" clId="Web-{7DF79822-E15B-0ED8-0088-3B96EFAD9DA4}" dt="2020-06-30T11:37:50.959" v="40" actId="14100"/>
          <ac:picMkLst>
            <pc:docMk/>
            <pc:sldMk cId="3565288945" sldId="875"/>
            <ac:picMk id="4" creationId="{6A0FB035-F976-4F2A-A222-6E4CB724B2D8}"/>
          </ac:picMkLst>
        </pc:picChg>
        <pc:picChg chg="mod">
          <ac:chgData name="alice_jones@hotmail.co.uk" userId="S::urn:spo:guest#alice_jones@hotmail.co.uk::" providerId="AD" clId="Web-{7DF79822-E15B-0ED8-0088-3B96EFAD9DA4}" dt="2020-06-30T11:32:56.610" v="21" actId="14100"/>
          <ac:picMkLst>
            <pc:docMk/>
            <pc:sldMk cId="3565288945" sldId="875"/>
            <ac:picMk id="7" creationId="{DAAE384A-727F-4A23-A4B9-3971DDE26E6E}"/>
          </ac:picMkLst>
        </pc:picChg>
        <pc:picChg chg="del">
          <ac:chgData name="alice_jones@hotmail.co.uk" userId="S::urn:spo:guest#alice_jones@hotmail.co.uk::" providerId="AD" clId="Web-{7DF79822-E15B-0ED8-0088-3B96EFAD9DA4}" dt="2020-06-30T11:35:18.698" v="22"/>
          <ac:picMkLst>
            <pc:docMk/>
            <pc:sldMk cId="3565288945" sldId="875"/>
            <ac:picMk id="11" creationId="{252BC502-91EB-4DD8-8EFD-4A0104C8786E}"/>
          </ac:picMkLst>
        </pc:picChg>
      </pc:sldChg>
      <pc:sldChg chg="modSp">
        <pc:chgData name="alice_jones@hotmail.co.uk" userId="S::urn:spo:guest#alice_jones@hotmail.co.uk::" providerId="AD" clId="Web-{7DF79822-E15B-0ED8-0088-3B96EFAD9DA4}" dt="2020-06-30T13:14:35.755" v="185" actId="1076"/>
        <pc:sldMkLst>
          <pc:docMk/>
          <pc:sldMk cId="3157418145" sldId="878"/>
        </pc:sldMkLst>
        <pc:spChg chg="mod">
          <ac:chgData name="alice_jones@hotmail.co.uk" userId="S::urn:spo:guest#alice_jones@hotmail.co.uk::" providerId="AD" clId="Web-{7DF79822-E15B-0ED8-0088-3B96EFAD9DA4}" dt="2020-06-30T13:14:35.755" v="185" actId="1076"/>
          <ac:spMkLst>
            <pc:docMk/>
            <pc:sldMk cId="3157418145" sldId="878"/>
            <ac:spMk id="4" creationId="{3D180151-EC0A-4042-8E7A-266AB2CC259F}"/>
          </ac:spMkLst>
        </pc:spChg>
        <pc:spChg chg="mod">
          <ac:chgData name="alice_jones@hotmail.co.uk" userId="S::urn:spo:guest#alice_jones@hotmail.co.uk::" providerId="AD" clId="Web-{7DF79822-E15B-0ED8-0088-3B96EFAD9DA4}" dt="2020-06-30T13:14:10.737" v="178" actId="1076"/>
          <ac:spMkLst>
            <pc:docMk/>
            <pc:sldMk cId="3157418145" sldId="878"/>
            <ac:spMk id="5" creationId="{66B02BCA-7DB5-4964-A7B3-F6FB287770FC}"/>
          </ac:spMkLst>
        </pc:spChg>
      </pc:sldChg>
      <pc:sldChg chg="addSp delSp modSp">
        <pc:chgData name="alice_jones@hotmail.co.uk" userId="S::urn:spo:guest#alice_jones@hotmail.co.uk::" providerId="AD" clId="Web-{7DF79822-E15B-0ED8-0088-3B96EFAD9DA4}" dt="2020-06-30T11:32:33.515" v="20" actId="1076"/>
        <pc:sldMkLst>
          <pc:docMk/>
          <pc:sldMk cId="3655030062" sldId="879"/>
        </pc:sldMkLst>
        <pc:spChg chg="add del mod">
          <ac:chgData name="alice_jones@hotmail.co.uk" userId="S::urn:spo:guest#alice_jones@hotmail.co.uk::" providerId="AD" clId="Web-{7DF79822-E15B-0ED8-0088-3B96EFAD9DA4}" dt="2020-06-30T11:32:33.515" v="20" actId="1076"/>
          <ac:spMkLst>
            <pc:docMk/>
            <pc:sldMk cId="3655030062" sldId="879"/>
            <ac:spMk id="4" creationId="{B3344628-34B5-48A2-8111-EE62F88369FF}"/>
          </ac:spMkLst>
        </pc:spChg>
        <pc:picChg chg="add del mod">
          <ac:chgData name="alice_jones@hotmail.co.uk" userId="S::urn:spo:guest#alice_jones@hotmail.co.uk::" providerId="AD" clId="Web-{7DF79822-E15B-0ED8-0088-3B96EFAD9DA4}" dt="2020-06-30T11:27:33.979" v="16" actId="1076"/>
          <ac:picMkLst>
            <pc:docMk/>
            <pc:sldMk cId="3655030062" sldId="879"/>
            <ac:picMk id="3" creationId="{50A2B0AA-6C49-48DC-B08D-75390866C1E2}"/>
          </ac:picMkLst>
        </pc:picChg>
        <pc:picChg chg="add del mod">
          <ac:chgData name="alice_jones@hotmail.co.uk" userId="S::urn:spo:guest#alice_jones@hotmail.co.uk::" providerId="AD" clId="Web-{7DF79822-E15B-0ED8-0088-3B96EFAD9DA4}" dt="2020-06-30T11:27:29.729" v="14"/>
          <ac:picMkLst>
            <pc:docMk/>
            <pc:sldMk cId="3655030062" sldId="879"/>
            <ac:picMk id="6" creationId="{A4716106-48D4-435B-A383-E2B6911673A9}"/>
          </ac:picMkLst>
        </pc:picChg>
      </pc:sldChg>
      <pc:sldChg chg="del">
        <pc:chgData name="alice_jones@hotmail.co.uk" userId="S::urn:spo:guest#alice_jones@hotmail.co.uk::" providerId="AD" clId="Web-{7DF79822-E15B-0ED8-0088-3B96EFAD9DA4}" dt="2020-06-30T11:40:39.657" v="133"/>
        <pc:sldMkLst>
          <pc:docMk/>
          <pc:sldMk cId="3559442325" sldId="880"/>
        </pc:sldMkLst>
      </pc:sldChg>
      <pc:sldChg chg="modSp addAnim modAnim">
        <pc:chgData name="alice_jones@hotmail.co.uk" userId="S::urn:spo:guest#alice_jones@hotmail.co.uk::" providerId="AD" clId="Web-{7DF79822-E15B-0ED8-0088-3B96EFAD9DA4}" dt="2020-06-30T11:42:57.229" v="146"/>
        <pc:sldMkLst>
          <pc:docMk/>
          <pc:sldMk cId="3109182706" sldId="881"/>
        </pc:sldMkLst>
        <pc:spChg chg="mod">
          <ac:chgData name="alice_jones@hotmail.co.uk" userId="S::urn:spo:guest#alice_jones@hotmail.co.uk::" providerId="AD" clId="Web-{7DF79822-E15B-0ED8-0088-3B96EFAD9DA4}" dt="2020-06-30T11:38:35.727" v="82" actId="14100"/>
          <ac:spMkLst>
            <pc:docMk/>
            <pc:sldMk cId="3109182706" sldId="881"/>
            <ac:spMk id="2" creationId="{450AB846-0A51-4CFA-A2C3-675DBFBF0E68}"/>
          </ac:spMkLst>
        </pc:spChg>
        <pc:spChg chg="mod">
          <ac:chgData name="alice_jones@hotmail.co.uk" userId="S::urn:spo:guest#alice_jones@hotmail.co.uk::" providerId="AD" clId="Web-{7DF79822-E15B-0ED8-0088-3B96EFAD9DA4}" dt="2020-06-30T11:42:43.244" v="141" actId="20577"/>
          <ac:spMkLst>
            <pc:docMk/>
            <pc:sldMk cId="3109182706" sldId="881"/>
            <ac:spMk id="3" creationId="{463A035E-88C9-4062-A796-8952B89A9AF1}"/>
          </ac:spMkLst>
        </pc:spChg>
      </pc:sldChg>
      <pc:sldChg chg="addSp delSp modSp new mod setBg addAnim delAnim modAnim">
        <pc:chgData name="alice_jones@hotmail.co.uk" userId="S::urn:spo:guest#alice_jones@hotmail.co.uk::" providerId="AD" clId="Web-{7DF79822-E15B-0ED8-0088-3B96EFAD9DA4}" dt="2020-06-30T13:24:21.135" v="648"/>
        <pc:sldMkLst>
          <pc:docMk/>
          <pc:sldMk cId="2926388408" sldId="882"/>
        </pc:sldMkLst>
        <pc:spChg chg="add del mod">
          <ac:chgData name="alice_jones@hotmail.co.uk" userId="S::urn:spo:guest#alice_jones@hotmail.co.uk::" providerId="AD" clId="Web-{7DF79822-E15B-0ED8-0088-3B96EFAD9DA4}" dt="2020-06-30T13:16:02.966" v="256"/>
          <ac:spMkLst>
            <pc:docMk/>
            <pc:sldMk cId="2926388408" sldId="882"/>
            <ac:spMk id="2" creationId="{B277CE89-5236-4C83-938E-A12EB62BD0D6}"/>
          </ac:spMkLst>
        </pc:spChg>
        <pc:spChg chg="add mod ord">
          <ac:chgData name="alice_jones@hotmail.co.uk" userId="S::urn:spo:guest#alice_jones@hotmail.co.uk::" providerId="AD" clId="Web-{7DF79822-E15B-0ED8-0088-3B96EFAD9DA4}" dt="2020-06-30T13:20:08.081" v="418" actId="20577"/>
          <ac:spMkLst>
            <pc:docMk/>
            <pc:sldMk cId="2926388408" sldId="882"/>
            <ac:spMk id="3" creationId="{8F75A375-012C-4975-95D7-55526C47CC3E}"/>
          </ac:spMkLst>
        </pc:spChg>
        <pc:spChg chg="add mod">
          <ac:chgData name="alice_jones@hotmail.co.uk" userId="S::urn:spo:guest#alice_jones@hotmail.co.uk::" providerId="AD" clId="Web-{7DF79822-E15B-0ED8-0088-3B96EFAD9DA4}" dt="2020-06-30T13:19:22.859" v="378" actId="1076"/>
          <ac:spMkLst>
            <pc:docMk/>
            <pc:sldMk cId="2926388408" sldId="882"/>
            <ac:spMk id="5" creationId="{B8DD21FF-1813-4BF5-AEE5-C0330985C57B}"/>
          </ac:spMkLst>
        </pc:spChg>
        <pc:spChg chg="add del">
          <ac:chgData name="alice_jones@hotmail.co.uk" userId="S::urn:spo:guest#alice_jones@hotmail.co.uk::" providerId="AD" clId="Web-{7DF79822-E15B-0ED8-0088-3B96EFAD9DA4}" dt="2020-06-30T13:17:43.459" v="338"/>
          <ac:spMkLst>
            <pc:docMk/>
            <pc:sldMk cId="2926388408" sldId="882"/>
            <ac:spMk id="6" creationId="{87CC2527-562A-4F69-B487-4371E5B243E7}"/>
          </ac:spMkLst>
        </pc:spChg>
        <pc:spChg chg="add">
          <ac:chgData name="alice_jones@hotmail.co.uk" userId="S::urn:spo:guest#alice_jones@hotmail.co.uk::" providerId="AD" clId="Web-{7DF79822-E15B-0ED8-0088-3B96EFAD9DA4}" dt="2020-06-30T13:17:43.475" v="339"/>
          <ac:spMkLst>
            <pc:docMk/>
            <pc:sldMk cId="2926388408" sldId="882"/>
            <ac:spMk id="8" creationId="{534AE774-7140-49BE-8B41-57CD71D98CA1}"/>
          </ac:spMkLst>
        </pc:spChg>
        <pc:spChg chg="add del">
          <ac:chgData name="alice_jones@hotmail.co.uk" userId="S::urn:spo:guest#alice_jones@hotmail.co.uk::" providerId="AD" clId="Web-{7DF79822-E15B-0ED8-0088-3B96EFAD9DA4}" dt="2020-06-30T13:17:29.755" v="336"/>
          <ac:spMkLst>
            <pc:docMk/>
            <pc:sldMk cId="2926388408" sldId="882"/>
            <ac:spMk id="9" creationId="{37C89E4B-3C9F-44B9-8B86-D9E3D112D8EC}"/>
          </ac:spMkLst>
        </pc:spChg>
        <pc:spChg chg="add del mod">
          <ac:chgData name="alice_jones@hotmail.co.uk" userId="S::urn:spo:guest#alice_jones@hotmail.co.uk::" providerId="AD" clId="Web-{7DF79822-E15B-0ED8-0088-3B96EFAD9DA4}" dt="2020-06-30T13:20:01.643" v="393"/>
          <ac:spMkLst>
            <pc:docMk/>
            <pc:sldMk cId="2926388408" sldId="882"/>
            <ac:spMk id="10" creationId="{E2D1AF48-EE4C-45A2-B329-A6673A22F933}"/>
          </ac:spMkLst>
        </pc:spChg>
        <pc:spChg chg="add mod">
          <ac:chgData name="alice_jones@hotmail.co.uk" userId="S::urn:spo:guest#alice_jones@hotmail.co.uk::" providerId="AD" clId="Web-{7DF79822-E15B-0ED8-0088-3B96EFAD9DA4}" dt="2020-06-30T13:18:22.666" v="352" actId="20577"/>
          <ac:spMkLst>
            <pc:docMk/>
            <pc:sldMk cId="2926388408" sldId="882"/>
            <ac:spMk id="12" creationId="{52C98F39-C161-4C26-8642-80B0CC9F96E7}"/>
          </ac:spMkLst>
        </pc:spChg>
        <pc:spChg chg="add mod">
          <ac:chgData name="alice_jones@hotmail.co.uk" userId="S::urn:spo:guest#alice_jones@hotmail.co.uk::" providerId="AD" clId="Web-{7DF79822-E15B-0ED8-0088-3B96EFAD9DA4}" dt="2020-06-30T13:18:30.010" v="358" actId="20577"/>
          <ac:spMkLst>
            <pc:docMk/>
            <pc:sldMk cId="2926388408" sldId="882"/>
            <ac:spMk id="14" creationId="{0B41D22E-BCDA-44C3-A930-D10C669E84BC}"/>
          </ac:spMkLst>
        </pc:spChg>
        <pc:spChg chg="add mod">
          <ac:chgData name="alice_jones@hotmail.co.uk" userId="S::urn:spo:guest#alice_jones@hotmail.co.uk::" providerId="AD" clId="Web-{7DF79822-E15B-0ED8-0088-3B96EFAD9DA4}" dt="2020-06-30T13:24:01.399" v="635" actId="20577"/>
          <ac:spMkLst>
            <pc:docMk/>
            <pc:sldMk cId="2926388408" sldId="882"/>
            <ac:spMk id="15" creationId="{7FB56660-6BD1-4FC0-A117-FE0F626FA8C3}"/>
          </ac:spMkLst>
        </pc:spChg>
        <pc:spChg chg="add mod">
          <ac:chgData name="alice_jones@hotmail.co.uk" userId="S::urn:spo:guest#alice_jones@hotmail.co.uk::" providerId="AD" clId="Web-{7DF79822-E15B-0ED8-0088-3B96EFAD9DA4}" dt="2020-06-30T13:24:17.463" v="646" actId="1076"/>
          <ac:spMkLst>
            <pc:docMk/>
            <pc:sldMk cId="2926388408" sldId="882"/>
            <ac:spMk id="16" creationId="{3ADDF1EA-493A-4205-8F07-A68B8EDF637C}"/>
          </ac:spMkLst>
        </pc:spChg>
        <pc:picChg chg="add mod">
          <ac:chgData name="alice_jones@hotmail.co.uk" userId="S::urn:spo:guest#alice_jones@hotmail.co.uk::" providerId="AD" clId="Web-{7DF79822-E15B-0ED8-0088-3B96EFAD9DA4}" dt="2020-06-30T13:17:43.475" v="339"/>
          <ac:picMkLst>
            <pc:docMk/>
            <pc:sldMk cId="2926388408" sldId="882"/>
            <ac:picMk id="4" creationId="{3F244FA9-D2DA-4566-BE02-13FEA2C28155}"/>
          </ac:picMkLst>
        </pc:picChg>
        <pc:cxnChg chg="add del">
          <ac:chgData name="alice_jones@hotmail.co.uk" userId="S::urn:spo:guest#alice_jones@hotmail.co.uk::" providerId="AD" clId="Web-{7DF79822-E15B-0ED8-0088-3B96EFAD9DA4}" dt="2020-06-30T13:17:43.459" v="338"/>
          <ac:cxnSpMkLst>
            <pc:docMk/>
            <pc:sldMk cId="2926388408" sldId="882"/>
            <ac:cxnSpMk id="7" creationId="{BCDAEC91-5BCE-4B55-9CC0-43EF94CB734B}"/>
          </ac:cxnSpMkLst>
        </pc:cxnChg>
        <pc:cxnChg chg="add del">
          <ac:chgData name="alice_jones@hotmail.co.uk" userId="S::urn:spo:guest#alice_jones@hotmail.co.uk::" providerId="AD" clId="Web-{7DF79822-E15B-0ED8-0088-3B96EFAD9DA4}" dt="2020-06-30T13:17:29.755" v="336"/>
          <ac:cxnSpMkLst>
            <pc:docMk/>
            <pc:sldMk cId="2926388408" sldId="882"/>
            <ac:cxnSpMk id="11" creationId="{AA2EAA10-076F-46BD-8F0F-B9A2FB77A85C}"/>
          </ac:cxnSpMkLst>
        </pc:cxnChg>
        <pc:cxnChg chg="add del">
          <ac:chgData name="alice_jones@hotmail.co.uk" userId="S::urn:spo:guest#alice_jones@hotmail.co.uk::" providerId="AD" clId="Web-{7DF79822-E15B-0ED8-0088-3B96EFAD9DA4}" dt="2020-06-30T13:17:29.755" v="336"/>
          <ac:cxnSpMkLst>
            <pc:docMk/>
            <pc:sldMk cId="2926388408" sldId="882"/>
            <ac:cxnSpMk id="13" creationId="{D891E407-403B-4764-86C9-33A56D3BCAA3}"/>
          </ac:cxnSpMkLst>
        </pc:cxnChg>
      </pc:sldChg>
    </pc:docChg>
  </pc:docChgLst>
  <pc:docChgLst>
    <pc:chgData name="alice_jones@hotmail.co.uk" userId="S::urn:spo:guest#alice_jones@hotmail.co.uk::" providerId="AD" clId="Web-{1A7F4A7E-CEF6-404A-2119-C41D567BCC04}"/>
    <pc:docChg chg="addSld modSld sldOrd">
      <pc:chgData name="alice_jones@hotmail.co.uk" userId="S::urn:spo:guest#alice_jones@hotmail.co.uk::" providerId="AD" clId="Web-{1A7F4A7E-CEF6-404A-2119-C41D567BCC04}" dt="2020-05-26T11:44:18.148" v="542"/>
      <pc:docMkLst>
        <pc:docMk/>
      </pc:docMkLst>
      <pc:sldChg chg="addSp delSp modSp addAnim delAnim modAnim">
        <pc:chgData name="alice_jones@hotmail.co.uk" userId="S::urn:spo:guest#alice_jones@hotmail.co.uk::" providerId="AD" clId="Web-{1A7F4A7E-CEF6-404A-2119-C41D567BCC04}" dt="2020-05-26T08:28:28.637" v="209" actId="14100"/>
        <pc:sldMkLst>
          <pc:docMk/>
          <pc:sldMk cId="0" sldId="302"/>
        </pc:sldMkLst>
        <pc:spChg chg="del mod ord">
          <ac:chgData name="alice_jones@hotmail.co.uk" userId="S::urn:spo:guest#alice_jones@hotmail.co.uk::" providerId="AD" clId="Web-{1A7F4A7E-CEF6-404A-2119-C41D567BCC04}" dt="2020-05-26T08:24:56.414" v="95"/>
          <ac:spMkLst>
            <pc:docMk/>
            <pc:sldMk cId="0" sldId="302"/>
            <ac:spMk id="2" creationId="{BBEDFB68-253C-4BC7-BA37-8F89A8943A0B}"/>
          </ac:spMkLst>
        </pc:spChg>
        <pc:spChg chg="add mod">
          <ac:chgData name="alice_jones@hotmail.co.uk" userId="S::urn:spo:guest#alice_jones@hotmail.co.uk::" providerId="AD" clId="Web-{1A7F4A7E-CEF6-404A-2119-C41D567BCC04}" dt="2020-05-26T08:23:55.099" v="70" actId="14100"/>
          <ac:spMkLst>
            <pc:docMk/>
            <pc:sldMk cId="0" sldId="302"/>
            <ac:spMk id="3" creationId="{BA4A9DF2-E342-441D-A6CA-0EA6883C6BB2}"/>
          </ac:spMkLst>
        </pc:spChg>
        <pc:spChg chg="add mod">
          <ac:chgData name="alice_jones@hotmail.co.uk" userId="S::urn:spo:guest#alice_jones@hotmail.co.uk::" providerId="AD" clId="Web-{1A7F4A7E-CEF6-404A-2119-C41D567BCC04}" dt="2020-05-26T08:28:28.637" v="209" actId="14100"/>
          <ac:spMkLst>
            <pc:docMk/>
            <pc:sldMk cId="0" sldId="302"/>
            <ac:spMk id="4" creationId="{5F5C5D73-43F1-4E86-9EAA-9CCCEA0441ED}"/>
          </ac:spMkLst>
        </pc:spChg>
        <pc:spChg chg="add mod">
          <ac:chgData name="alice_jones@hotmail.co.uk" userId="S::urn:spo:guest#alice_jones@hotmail.co.uk::" providerId="AD" clId="Web-{1A7F4A7E-CEF6-404A-2119-C41D567BCC04}" dt="2020-05-26T08:25:23.695" v="101" actId="14100"/>
          <ac:spMkLst>
            <pc:docMk/>
            <pc:sldMk cId="0" sldId="302"/>
            <ac:spMk id="5" creationId="{F5610A93-1BEC-4926-A490-F26F2ED3EC61}"/>
          </ac:spMkLst>
        </pc:spChg>
        <pc:spChg chg="add mod">
          <ac:chgData name="alice_jones@hotmail.co.uk" userId="S::urn:spo:guest#alice_jones@hotmail.co.uk::" providerId="AD" clId="Web-{1A7F4A7E-CEF6-404A-2119-C41D567BCC04}" dt="2020-05-26T08:28:26.480" v="207" actId="20577"/>
          <ac:spMkLst>
            <pc:docMk/>
            <pc:sldMk cId="0" sldId="302"/>
            <ac:spMk id="6" creationId="{0C99FDFC-6A7D-46A0-86D7-35C67075839E}"/>
          </ac:spMkLst>
        </pc:spChg>
        <pc:spChg chg="del mod">
          <ac:chgData name="alice_jones@hotmail.co.uk" userId="S::urn:spo:guest#alice_jones@hotmail.co.uk::" providerId="AD" clId="Web-{1A7F4A7E-CEF6-404A-2119-C41D567BCC04}" dt="2020-05-26T08:23:57.911" v="71"/>
          <ac:spMkLst>
            <pc:docMk/>
            <pc:sldMk cId="0" sldId="302"/>
            <ac:spMk id="7175" creationId="{D910556A-73EC-43C7-B769-7A0B3776FC14}"/>
          </ac:spMkLst>
        </pc:spChg>
        <pc:picChg chg="mod">
          <ac:chgData name="alice_jones@hotmail.co.uk" userId="S::urn:spo:guest#alice_jones@hotmail.co.uk::" providerId="AD" clId="Web-{1A7F4A7E-CEF6-404A-2119-C41D567BCC04}" dt="2020-05-26T08:22:32.800" v="38" actId="1076"/>
          <ac:picMkLst>
            <pc:docMk/>
            <pc:sldMk cId="0" sldId="302"/>
            <ac:picMk id="7179" creationId="{A77E5C48-85F4-45A6-B79C-9BB6C924EE2C}"/>
          </ac:picMkLst>
        </pc:picChg>
      </pc:sldChg>
      <pc:sldChg chg="addSp delSp modSp">
        <pc:chgData name="alice_jones@hotmail.co.uk" userId="S::urn:spo:guest#alice_jones@hotmail.co.uk::" providerId="AD" clId="Web-{1A7F4A7E-CEF6-404A-2119-C41D567BCC04}" dt="2020-05-26T08:22:44.363" v="42"/>
        <pc:sldMkLst>
          <pc:docMk/>
          <pc:sldMk cId="138447825" sldId="866"/>
        </pc:sldMkLst>
        <pc:spChg chg="mod">
          <ac:chgData name="alice_jones@hotmail.co.uk" userId="S::urn:spo:guest#alice_jones@hotmail.co.uk::" providerId="AD" clId="Web-{1A7F4A7E-CEF6-404A-2119-C41D567BCC04}" dt="2020-05-26T08:22:33.847" v="39" actId="1076"/>
          <ac:spMkLst>
            <pc:docMk/>
            <pc:sldMk cId="138447825" sldId="866"/>
            <ac:spMk id="4" creationId="{D22A000E-1A4F-4138-982E-7C3E255438ED}"/>
          </ac:spMkLst>
        </pc:spChg>
        <pc:spChg chg="add del">
          <ac:chgData name="alice_jones@hotmail.co.uk" userId="S::urn:spo:guest#alice_jones@hotmail.co.uk::" providerId="AD" clId="Web-{1A7F4A7E-CEF6-404A-2119-C41D567BCC04}" dt="2020-05-26T08:22:44.363" v="42"/>
          <ac:spMkLst>
            <pc:docMk/>
            <pc:sldMk cId="138447825" sldId="866"/>
            <ac:spMk id="6" creationId="{B63CA362-272B-4C4C-B315-6FBB26668F7B}"/>
          </ac:spMkLst>
        </pc:spChg>
        <pc:picChg chg="add del mod ord modCrop">
          <ac:chgData name="alice_jones@hotmail.co.uk" userId="S::urn:spo:guest#alice_jones@hotmail.co.uk::" providerId="AD" clId="Web-{1A7F4A7E-CEF6-404A-2119-C41D567BCC04}" dt="2020-05-26T08:20:29.687" v="16"/>
          <ac:picMkLst>
            <pc:docMk/>
            <pc:sldMk cId="138447825" sldId="866"/>
            <ac:picMk id="2" creationId="{F14069D3-1012-4845-B0A4-FEECFC732D25}"/>
          </ac:picMkLst>
        </pc:picChg>
        <pc:picChg chg="del">
          <ac:chgData name="alice_jones@hotmail.co.uk" userId="S::urn:spo:guest#alice_jones@hotmail.co.uk::" providerId="AD" clId="Web-{1A7F4A7E-CEF6-404A-2119-C41D567BCC04}" dt="2020-05-26T08:17:23.277" v="0"/>
          <ac:picMkLst>
            <pc:docMk/>
            <pc:sldMk cId="138447825" sldId="866"/>
            <ac:picMk id="3" creationId="{C330692C-4A93-4D02-B55A-73882085E316}"/>
          </ac:picMkLst>
        </pc:picChg>
        <pc:picChg chg="add mod ord modCrop">
          <ac:chgData name="alice_jones@hotmail.co.uk" userId="S::urn:spo:guest#alice_jones@hotmail.co.uk::" providerId="AD" clId="Web-{1A7F4A7E-CEF6-404A-2119-C41D567BCC04}" dt="2020-05-26T08:21:11.407" v="27"/>
          <ac:picMkLst>
            <pc:docMk/>
            <pc:sldMk cId="138447825" sldId="866"/>
            <ac:picMk id="5" creationId="{6D75D2D1-281D-4557-AA97-841934704C26}"/>
          </ac:picMkLst>
        </pc:picChg>
      </pc:sldChg>
      <pc:sldChg chg="ord">
        <pc:chgData name="alice_jones@hotmail.co.uk" userId="S::urn:spo:guest#alice_jones@hotmail.co.uk::" providerId="AD" clId="Web-{1A7F4A7E-CEF6-404A-2119-C41D567BCC04}" dt="2020-05-26T08:34:07.301" v="330"/>
        <pc:sldMkLst>
          <pc:docMk/>
          <pc:sldMk cId="1785427886" sldId="869"/>
        </pc:sldMkLst>
      </pc:sldChg>
      <pc:sldChg chg="addSp delSp modSp">
        <pc:chgData name="alice_jones@hotmail.co.uk" userId="S::urn:spo:guest#alice_jones@hotmail.co.uk::" providerId="AD" clId="Web-{1A7F4A7E-CEF6-404A-2119-C41D567BCC04}" dt="2020-05-26T11:44:18.148" v="542"/>
        <pc:sldMkLst>
          <pc:docMk/>
          <pc:sldMk cId="3388813011" sldId="871"/>
        </pc:sldMkLst>
        <pc:spChg chg="mod">
          <ac:chgData name="alice_jones@hotmail.co.uk" userId="S::urn:spo:guest#alice_jones@hotmail.co.uk::" providerId="AD" clId="Web-{1A7F4A7E-CEF6-404A-2119-C41D567BCC04}" dt="2020-05-26T08:29:09.888" v="212" actId="1076"/>
          <ac:spMkLst>
            <pc:docMk/>
            <pc:sldMk cId="3388813011" sldId="871"/>
            <ac:spMk id="3" creationId="{D8BC43A7-F554-42D4-BC67-C66AB5953C39}"/>
          </ac:spMkLst>
        </pc:spChg>
        <pc:spChg chg="add mod">
          <ac:chgData name="alice_jones@hotmail.co.uk" userId="S::urn:spo:guest#alice_jones@hotmail.co.uk::" providerId="AD" clId="Web-{1A7F4A7E-CEF6-404A-2119-C41D567BCC04}" dt="2020-05-26T08:30:16.171" v="268" actId="1076"/>
          <ac:spMkLst>
            <pc:docMk/>
            <pc:sldMk cId="3388813011" sldId="871"/>
            <ac:spMk id="4" creationId="{0E137A5C-BAFD-43A7-B260-EA8565FCB1D9}"/>
          </ac:spMkLst>
        </pc:spChg>
        <pc:spChg chg="del mod">
          <ac:chgData name="alice_jones@hotmail.co.uk" userId="S::urn:spo:guest#alice_jones@hotmail.co.uk::" providerId="AD" clId="Web-{1A7F4A7E-CEF6-404A-2119-C41D567BCC04}" dt="2020-05-26T11:44:02.914" v="537"/>
          <ac:spMkLst>
            <pc:docMk/>
            <pc:sldMk cId="3388813011" sldId="871"/>
            <ac:spMk id="5" creationId="{63AB5EA7-9700-4D38-B033-5E8E203FD8BB}"/>
          </ac:spMkLst>
        </pc:spChg>
        <pc:spChg chg="add mod">
          <ac:chgData name="alice_jones@hotmail.co.uk" userId="S::urn:spo:guest#alice_jones@hotmail.co.uk::" providerId="AD" clId="Web-{1A7F4A7E-CEF6-404A-2119-C41D567BCC04}" dt="2020-05-26T11:44:18.148" v="542"/>
          <ac:spMkLst>
            <pc:docMk/>
            <pc:sldMk cId="3388813011" sldId="871"/>
            <ac:spMk id="6" creationId="{09A4D22C-87C6-4D50-BB1D-C110805289B9}"/>
          </ac:spMkLst>
        </pc:spChg>
      </pc:sldChg>
      <pc:sldChg chg="addSp modSp new mod setBg">
        <pc:chgData name="alice_jones@hotmail.co.uk" userId="S::urn:spo:guest#alice_jones@hotmail.co.uk::" providerId="AD" clId="Web-{1A7F4A7E-CEF6-404A-2119-C41D567BCC04}" dt="2020-05-26T08:34:17.395" v="331" actId="1076"/>
        <pc:sldMkLst>
          <pc:docMk/>
          <pc:sldMk cId="154205756" sldId="875"/>
        </pc:sldMkLst>
        <pc:spChg chg="add mod">
          <ac:chgData name="alice_jones@hotmail.co.uk" userId="S::urn:spo:guest#alice_jones@hotmail.co.uk::" providerId="AD" clId="Web-{1A7F4A7E-CEF6-404A-2119-C41D567BCC04}" dt="2020-05-26T08:34:17.395" v="331" actId="1076"/>
          <ac:spMkLst>
            <pc:docMk/>
            <pc:sldMk cId="154205756" sldId="875"/>
            <ac:spMk id="2" creationId="{4E762CE0-69DD-45FA-810D-69D0D462AF2D}"/>
          </ac:spMkLst>
        </pc:spChg>
      </pc:sldChg>
    </pc:docChg>
  </pc:docChgLst>
  <pc:docChgLst>
    <pc:chgData name="alice_jones@hotmail.co.uk" userId="S::urn:spo:guest#alice_jones@hotmail.co.uk::" providerId="AD" clId="Web-{167D2CD0-E806-457A-A3CD-D8BA5C436129}"/>
    <pc:docChg chg="modSld sldOrd">
      <pc:chgData name="alice_jones@hotmail.co.uk" userId="S::urn:spo:guest#alice_jones@hotmail.co.uk::" providerId="AD" clId="Web-{167D2CD0-E806-457A-A3CD-D8BA5C436129}" dt="2020-06-09T11:34:11.677" v="53" actId="1076"/>
      <pc:docMkLst>
        <pc:docMk/>
      </pc:docMkLst>
      <pc:sldChg chg="modSp">
        <pc:chgData name="alice_jones@hotmail.co.uk" userId="S::urn:spo:guest#alice_jones@hotmail.co.uk::" providerId="AD" clId="Web-{167D2CD0-E806-457A-A3CD-D8BA5C436129}" dt="2020-06-09T11:34:11.677" v="53" actId="1076"/>
        <pc:sldMkLst>
          <pc:docMk/>
          <pc:sldMk cId="0" sldId="302"/>
        </pc:sldMkLst>
        <pc:spChg chg="mod">
          <ac:chgData name="alice_jones@hotmail.co.uk" userId="S::urn:spo:guest#alice_jones@hotmail.co.uk::" providerId="AD" clId="Web-{167D2CD0-E806-457A-A3CD-D8BA5C436129}" dt="2020-06-09T11:33:40.084" v="31" actId="20577"/>
          <ac:spMkLst>
            <pc:docMk/>
            <pc:sldMk cId="0" sldId="302"/>
            <ac:spMk id="4" creationId="{5F5C5D73-43F1-4E86-9EAA-9CCCEA0441ED}"/>
          </ac:spMkLst>
        </pc:spChg>
        <pc:spChg chg="mod">
          <ac:chgData name="alice_jones@hotmail.co.uk" userId="S::urn:spo:guest#alice_jones@hotmail.co.uk::" providerId="AD" clId="Web-{167D2CD0-E806-457A-A3CD-D8BA5C436129}" dt="2020-06-09T11:33:58.396" v="49" actId="20577"/>
          <ac:spMkLst>
            <pc:docMk/>
            <pc:sldMk cId="0" sldId="302"/>
            <ac:spMk id="6" creationId="{0C99FDFC-6A7D-46A0-86D7-35C67075839E}"/>
          </ac:spMkLst>
        </pc:spChg>
        <pc:spChg chg="mod">
          <ac:chgData name="alice_jones@hotmail.co.uk" userId="S::urn:spo:guest#alice_jones@hotmail.co.uk::" providerId="AD" clId="Web-{167D2CD0-E806-457A-A3CD-D8BA5C436129}" dt="2020-06-09T11:24:37.789" v="12" actId="1076"/>
          <ac:spMkLst>
            <pc:docMk/>
            <pc:sldMk cId="0" sldId="302"/>
            <ac:spMk id="8197" creationId="{61DF9077-C1BE-485F-9D03-5617214368DB}"/>
          </ac:spMkLst>
        </pc:spChg>
        <pc:picChg chg="mod">
          <ac:chgData name="alice_jones@hotmail.co.uk" userId="S::urn:spo:guest#alice_jones@hotmail.co.uk::" providerId="AD" clId="Web-{167D2CD0-E806-457A-A3CD-D8BA5C436129}" dt="2020-06-09T11:34:11.677" v="53" actId="1076"/>
          <ac:picMkLst>
            <pc:docMk/>
            <pc:sldMk cId="0" sldId="302"/>
            <ac:picMk id="7178" creationId="{D1D5A9E9-BA9B-40F9-ABED-406CE686AD16}"/>
          </ac:picMkLst>
        </pc:picChg>
        <pc:picChg chg="mod modCrop">
          <ac:chgData name="alice_jones@hotmail.co.uk" userId="S::urn:spo:guest#alice_jones@hotmail.co.uk::" providerId="AD" clId="Web-{167D2CD0-E806-457A-A3CD-D8BA5C436129}" dt="2020-06-09T11:34:07.177" v="52"/>
          <ac:picMkLst>
            <pc:docMk/>
            <pc:sldMk cId="0" sldId="302"/>
            <ac:picMk id="7179" creationId="{A77E5C48-85F4-45A6-B79C-9BB6C924EE2C}"/>
          </ac:picMkLst>
        </pc:picChg>
      </pc:sldChg>
      <pc:sldChg chg="modSp">
        <pc:chgData name="alice_jones@hotmail.co.uk" userId="S::urn:spo:guest#alice_jones@hotmail.co.uk::" providerId="AD" clId="Web-{167D2CD0-E806-457A-A3CD-D8BA5C436129}" dt="2020-06-09T11:29:10.194" v="14" actId="20577"/>
        <pc:sldMkLst>
          <pc:docMk/>
          <pc:sldMk cId="0" sldId="857"/>
        </pc:sldMkLst>
        <pc:spChg chg="mod">
          <ac:chgData name="alice_jones@hotmail.co.uk" userId="S::urn:spo:guest#alice_jones@hotmail.co.uk::" providerId="AD" clId="Web-{167D2CD0-E806-457A-A3CD-D8BA5C436129}" dt="2020-06-09T11:29:10.194" v="14" actId="20577"/>
          <ac:spMkLst>
            <pc:docMk/>
            <pc:sldMk cId="0" sldId="857"/>
            <ac:spMk id="9219" creationId="{949E3EF8-678A-4322-8FB6-73F6FAA5BE86}"/>
          </ac:spMkLst>
        </pc:spChg>
      </pc:sldChg>
      <pc:sldChg chg="modSp">
        <pc:chgData name="alice_jones@hotmail.co.uk" userId="S::urn:spo:guest#alice_jones@hotmail.co.uk::" providerId="AD" clId="Web-{167D2CD0-E806-457A-A3CD-D8BA5C436129}" dt="2020-06-09T11:30:34.834" v="18" actId="20577"/>
        <pc:sldMkLst>
          <pc:docMk/>
          <pc:sldMk cId="0" sldId="861"/>
        </pc:sldMkLst>
        <pc:spChg chg="mod">
          <ac:chgData name="alice_jones@hotmail.co.uk" userId="S::urn:spo:guest#alice_jones@hotmail.co.uk::" providerId="AD" clId="Web-{167D2CD0-E806-457A-A3CD-D8BA5C436129}" dt="2020-06-09T11:30:34.834" v="18" actId="20577"/>
          <ac:spMkLst>
            <pc:docMk/>
            <pc:sldMk cId="0" sldId="861"/>
            <ac:spMk id="4" creationId="{924165EA-A1B2-49DC-9DAD-13A0BA9597A9}"/>
          </ac:spMkLst>
        </pc:spChg>
      </pc:sldChg>
      <pc:sldChg chg="addSp delSp modSp">
        <pc:chgData name="alice_jones@hotmail.co.uk" userId="S::urn:spo:guest#alice_jones@hotmail.co.uk::" providerId="AD" clId="Web-{167D2CD0-E806-457A-A3CD-D8BA5C436129}" dt="2020-06-09T11:23:32.899" v="11" actId="14100"/>
        <pc:sldMkLst>
          <pc:docMk/>
          <pc:sldMk cId="4031335043" sldId="867"/>
        </pc:sldMkLst>
        <pc:spChg chg="mod">
          <ac:chgData name="alice_jones@hotmail.co.uk" userId="S::urn:spo:guest#alice_jones@hotmail.co.uk::" providerId="AD" clId="Web-{167D2CD0-E806-457A-A3CD-D8BA5C436129}" dt="2020-06-09T11:22:30.508" v="8" actId="1076"/>
          <ac:spMkLst>
            <pc:docMk/>
            <pc:sldMk cId="4031335043" sldId="867"/>
            <ac:spMk id="4" creationId="{FE59001F-4D9B-477B-ABAE-CFCC62943387}"/>
          </ac:spMkLst>
        </pc:spChg>
        <pc:picChg chg="add mod ord modCrop">
          <ac:chgData name="alice_jones@hotmail.co.uk" userId="S::urn:spo:guest#alice_jones@hotmail.co.uk::" providerId="AD" clId="Web-{167D2CD0-E806-457A-A3CD-D8BA5C436129}" dt="2020-06-09T11:23:32.899" v="11" actId="14100"/>
          <ac:picMkLst>
            <pc:docMk/>
            <pc:sldMk cId="4031335043" sldId="867"/>
            <ac:picMk id="2" creationId="{F8B2F070-F8D0-41C9-BACD-69FB29A7E512}"/>
          </ac:picMkLst>
        </pc:picChg>
        <pc:picChg chg="del">
          <ac:chgData name="alice_jones@hotmail.co.uk" userId="S::urn:spo:guest#alice_jones@hotmail.co.uk::" providerId="AD" clId="Web-{167D2CD0-E806-457A-A3CD-D8BA5C436129}" dt="2020-06-09T11:21:56.930" v="1"/>
          <ac:picMkLst>
            <pc:docMk/>
            <pc:sldMk cId="4031335043" sldId="867"/>
            <ac:picMk id="1026" creationId="{5AC1DA10-C55B-4CF6-B651-8F77DFB9C6E5}"/>
          </ac:picMkLst>
        </pc:picChg>
      </pc:sldChg>
      <pc:sldChg chg="ord">
        <pc:chgData name="alice_jones@hotmail.co.uk" userId="S::urn:spo:guest#alice_jones@hotmail.co.uk::" providerId="AD" clId="Web-{167D2CD0-E806-457A-A3CD-D8BA5C436129}" dt="2020-06-09T11:23:13.274" v="9"/>
        <pc:sldMkLst>
          <pc:docMk/>
          <pc:sldMk cId="1785427886" sldId="869"/>
        </pc:sldMkLst>
      </pc:sldChg>
      <pc:sldChg chg="modSp">
        <pc:chgData name="alice_jones@hotmail.co.uk" userId="S::urn:spo:guest#alice_jones@hotmail.co.uk::" providerId="AD" clId="Web-{167D2CD0-E806-457A-A3CD-D8BA5C436129}" dt="2020-06-09T11:31:03.100" v="26" actId="20577"/>
        <pc:sldMkLst>
          <pc:docMk/>
          <pc:sldMk cId="3388813011" sldId="871"/>
        </pc:sldMkLst>
        <pc:spChg chg="mod">
          <ac:chgData name="alice_jones@hotmail.co.uk" userId="S::urn:spo:guest#alice_jones@hotmail.co.uk::" providerId="AD" clId="Web-{167D2CD0-E806-457A-A3CD-D8BA5C436129}" dt="2020-06-09T11:31:03.100" v="26" actId="20577"/>
          <ac:spMkLst>
            <pc:docMk/>
            <pc:sldMk cId="3388813011" sldId="871"/>
            <ac:spMk id="7" creationId="{F955BF6C-5C01-42B2-9EA1-A15D8B06E7B7}"/>
          </ac:spMkLst>
        </pc:spChg>
      </pc:sldChg>
    </pc:docChg>
  </pc:docChgLst>
  <pc:docChgLst>
    <pc:chgData name="alice_jones@hotmail.co.uk" userId="S::urn:spo:guest#alice_jones@hotmail.co.uk::" providerId="AD" clId="Web-{38AC6EBC-DA67-4E02-70B2-6CB661D5BCFA}"/>
    <pc:docChg chg="addSld modSld sldOrd">
      <pc:chgData name="alice_jones@hotmail.co.uk" userId="S::urn:spo:guest#alice_jones@hotmail.co.uk::" providerId="AD" clId="Web-{38AC6EBC-DA67-4E02-70B2-6CB661D5BCFA}" dt="2020-06-30T15:49:30.778" v="212" actId="1076"/>
      <pc:docMkLst>
        <pc:docMk/>
      </pc:docMkLst>
      <pc:sldChg chg="addSp delSp modSp ord delAnim">
        <pc:chgData name="alice_jones@hotmail.co.uk" userId="S::urn:spo:guest#alice_jones@hotmail.co.uk::" providerId="AD" clId="Web-{38AC6EBC-DA67-4E02-70B2-6CB661D5BCFA}" dt="2020-06-30T15:24:09.400" v="125" actId="1076"/>
        <pc:sldMkLst>
          <pc:docMk/>
          <pc:sldMk cId="0" sldId="863"/>
        </pc:sldMkLst>
        <pc:spChg chg="del mod">
          <ac:chgData name="alice_jones@hotmail.co.uk" userId="S::urn:spo:guest#alice_jones@hotmail.co.uk::" providerId="AD" clId="Web-{38AC6EBC-DA67-4E02-70B2-6CB661D5BCFA}" dt="2020-06-30T15:22:37.259" v="24"/>
          <ac:spMkLst>
            <pc:docMk/>
            <pc:sldMk cId="0" sldId="863"/>
            <ac:spMk id="2" creationId="{461D65AD-B565-4737-905F-B4C5744F4B41}"/>
          </ac:spMkLst>
        </pc:spChg>
        <pc:spChg chg="del">
          <ac:chgData name="alice_jones@hotmail.co.uk" userId="S::urn:spo:guest#alice_jones@hotmail.co.uk::" providerId="AD" clId="Web-{38AC6EBC-DA67-4E02-70B2-6CB661D5BCFA}" dt="2020-06-30T15:22:33.712" v="19"/>
          <ac:spMkLst>
            <pc:docMk/>
            <pc:sldMk cId="0" sldId="863"/>
            <ac:spMk id="3" creationId="{83D77E1D-9DF8-472B-9BD0-348D12CE99CD}"/>
          </ac:spMkLst>
        </pc:spChg>
        <pc:spChg chg="mod">
          <ac:chgData name="alice_jones@hotmail.co.uk" userId="S::urn:spo:guest#alice_jones@hotmail.co.uk::" providerId="AD" clId="Web-{38AC6EBC-DA67-4E02-70B2-6CB661D5BCFA}" dt="2020-06-30T15:23:26.759" v="27" actId="1076"/>
          <ac:spMkLst>
            <pc:docMk/>
            <pc:sldMk cId="0" sldId="863"/>
            <ac:spMk id="4" creationId="{F77A16AC-7454-4772-B76F-CC350E4D4DF5}"/>
          </ac:spMkLst>
        </pc:spChg>
        <pc:spChg chg="add mod">
          <ac:chgData name="alice_jones@hotmail.co.uk" userId="S::urn:spo:guest#alice_jones@hotmail.co.uk::" providerId="AD" clId="Web-{38AC6EBC-DA67-4E02-70B2-6CB661D5BCFA}" dt="2020-06-30T15:24:09.400" v="125" actId="1076"/>
          <ac:spMkLst>
            <pc:docMk/>
            <pc:sldMk cId="0" sldId="863"/>
            <ac:spMk id="5" creationId="{5BA378AC-E78E-4C2A-9500-A0D68770DEE5}"/>
          </ac:spMkLst>
        </pc:spChg>
        <pc:spChg chg="mod">
          <ac:chgData name="alice_jones@hotmail.co.uk" userId="S::urn:spo:guest#alice_jones@hotmail.co.uk::" providerId="AD" clId="Web-{38AC6EBC-DA67-4E02-70B2-6CB661D5BCFA}" dt="2020-06-30T15:23:29.290" v="28" actId="1076"/>
          <ac:spMkLst>
            <pc:docMk/>
            <pc:sldMk cId="0" sldId="863"/>
            <ac:spMk id="10243" creationId="{CCCFF162-AD99-44FB-8633-E74D37E9D026}"/>
          </ac:spMkLst>
        </pc:spChg>
      </pc:sldChg>
      <pc:sldChg chg="modSp">
        <pc:chgData name="alice_jones@hotmail.co.uk" userId="S::urn:spo:guest#alice_jones@hotmail.co.uk::" providerId="AD" clId="Web-{38AC6EBC-DA67-4E02-70B2-6CB661D5BCFA}" dt="2020-06-30T15:49:30.778" v="212" actId="1076"/>
        <pc:sldMkLst>
          <pc:docMk/>
          <pc:sldMk cId="3772686589" sldId="868"/>
        </pc:sldMkLst>
        <pc:spChg chg="mod">
          <ac:chgData name="alice_jones@hotmail.co.uk" userId="S::urn:spo:guest#alice_jones@hotmail.co.uk::" providerId="AD" clId="Web-{38AC6EBC-DA67-4E02-70B2-6CB661D5BCFA}" dt="2020-06-30T15:49:30.778" v="212" actId="1076"/>
          <ac:spMkLst>
            <pc:docMk/>
            <pc:sldMk cId="3772686589" sldId="868"/>
            <ac:spMk id="3" creationId="{B891CEC9-9915-44C4-B3A0-FB2D25A3448B}"/>
          </ac:spMkLst>
        </pc:spChg>
      </pc:sldChg>
      <pc:sldChg chg="addSp delSp modSp new mod ord setBg addAnim modAnim">
        <pc:chgData name="alice_jones@hotmail.co.uk" userId="S::urn:spo:guest#alice_jones@hotmail.co.uk::" providerId="AD" clId="Web-{38AC6EBC-DA67-4E02-70B2-6CB661D5BCFA}" dt="2020-06-30T15:33:45.501" v="209" actId="20577"/>
        <pc:sldMkLst>
          <pc:docMk/>
          <pc:sldMk cId="706762212" sldId="883"/>
        </pc:sldMkLst>
        <pc:spChg chg="add del mod">
          <ac:chgData name="alice_jones@hotmail.co.uk" userId="S::urn:spo:guest#alice_jones@hotmail.co.uk::" providerId="AD" clId="Web-{38AC6EBC-DA67-4E02-70B2-6CB661D5BCFA}" dt="2020-06-30T15:27:04.715" v="164"/>
          <ac:spMkLst>
            <pc:docMk/>
            <pc:sldMk cId="706762212" sldId="883"/>
            <ac:spMk id="3" creationId="{CCF85335-4A82-4492-97DC-EAF84CA4680C}"/>
          </ac:spMkLst>
        </pc:spChg>
        <pc:spChg chg="add mod">
          <ac:chgData name="alice_jones@hotmail.co.uk" userId="S::urn:spo:guest#alice_jones@hotmail.co.uk::" providerId="AD" clId="Web-{38AC6EBC-DA67-4E02-70B2-6CB661D5BCFA}" dt="2020-06-30T15:27:58.200" v="178" actId="1076"/>
          <ac:spMkLst>
            <pc:docMk/>
            <pc:sldMk cId="706762212" sldId="883"/>
            <ac:spMk id="5" creationId="{12B84321-516D-4ECD-8838-3BEF371FEE77}"/>
          </ac:spMkLst>
        </pc:spChg>
        <pc:spChg chg="add del mod">
          <ac:chgData name="alice_jones@hotmail.co.uk" userId="S::urn:spo:guest#alice_jones@hotmail.co.uk::" providerId="AD" clId="Web-{38AC6EBC-DA67-4E02-70B2-6CB661D5BCFA}" dt="2020-06-30T15:24:13.546" v="126"/>
          <ac:spMkLst>
            <pc:docMk/>
            <pc:sldMk cId="706762212" sldId="883"/>
            <ac:spMk id="6" creationId="{F39DD9FD-A699-4EA6-8316-2F26308369D9}"/>
          </ac:spMkLst>
        </pc:spChg>
        <pc:spChg chg="add mod">
          <ac:chgData name="alice_jones@hotmail.co.uk" userId="S::urn:spo:guest#alice_jones@hotmail.co.uk::" providerId="AD" clId="Web-{38AC6EBC-DA67-4E02-70B2-6CB661D5BCFA}" dt="2020-06-30T15:33:45.501" v="209" actId="20577"/>
          <ac:spMkLst>
            <pc:docMk/>
            <pc:sldMk cId="706762212" sldId="883"/>
            <ac:spMk id="7" creationId="{57D807E0-4080-4D94-97AF-7D1DA4755BA7}"/>
          </ac:spMkLst>
        </pc:spChg>
        <pc:picChg chg="add del mod">
          <ac:chgData name="alice_jones@hotmail.co.uk" userId="S::urn:spo:guest#alice_jones@hotmail.co.uk::" providerId="AD" clId="Web-{38AC6EBC-DA67-4E02-70B2-6CB661D5BCFA}" dt="2020-06-30T15:26:04.933" v="156"/>
          <ac:picMkLst>
            <pc:docMk/>
            <pc:sldMk cId="706762212" sldId="883"/>
            <ac:picMk id="8" creationId="{D77786F9-75B0-4B98-9F85-79DD058F2A72}"/>
          </ac:picMkLst>
        </pc:picChg>
        <pc:picChg chg="add mod ord modCrop">
          <ac:chgData name="alice_jones@hotmail.co.uk" userId="S::urn:spo:guest#alice_jones@hotmail.co.uk::" providerId="AD" clId="Web-{38AC6EBC-DA67-4E02-70B2-6CB661D5BCFA}" dt="2020-06-30T15:26:59.027" v="162"/>
          <ac:picMkLst>
            <pc:docMk/>
            <pc:sldMk cId="706762212" sldId="883"/>
            <ac:picMk id="9" creationId="{BC4154B9-38BD-43EA-A45E-4E23076355C7}"/>
          </ac:picMkLst>
        </pc:picChg>
      </pc:sldChg>
    </pc:docChg>
  </pc:docChgLst>
  <pc:docChgLst>
    <pc:chgData name="alice_jones@hotmail.co.uk" userId="S::urn:spo:guest#alice_jones@hotmail.co.uk::" providerId="AD" clId="Web-{A767CDF8-5794-B7B8-085B-CDE7BFE25A7C}"/>
    <pc:docChg chg="modSld">
      <pc:chgData name="alice_jones@hotmail.co.uk" userId="S::urn:spo:guest#alice_jones@hotmail.co.uk::" providerId="AD" clId="Web-{A767CDF8-5794-B7B8-085B-CDE7BFE25A7C}" dt="2020-06-30T13:26:27.575" v="2" actId="1076"/>
      <pc:docMkLst>
        <pc:docMk/>
      </pc:docMkLst>
      <pc:sldChg chg="addAnim modAnim">
        <pc:chgData name="alice_jones@hotmail.co.uk" userId="S::urn:spo:guest#alice_jones@hotmail.co.uk::" providerId="AD" clId="Web-{A767CDF8-5794-B7B8-085B-CDE7BFE25A7C}" dt="2020-06-30T13:26:04.199" v="1"/>
        <pc:sldMkLst>
          <pc:docMk/>
          <pc:sldMk cId="3565288945" sldId="875"/>
        </pc:sldMkLst>
      </pc:sldChg>
      <pc:sldChg chg="modSp">
        <pc:chgData name="alice_jones@hotmail.co.uk" userId="S::urn:spo:guest#alice_jones@hotmail.co.uk::" providerId="AD" clId="Web-{A767CDF8-5794-B7B8-085B-CDE7BFE25A7C}" dt="2020-06-30T13:26:27.575" v="2" actId="1076"/>
        <pc:sldMkLst>
          <pc:docMk/>
          <pc:sldMk cId="3157418145" sldId="878"/>
        </pc:sldMkLst>
        <pc:spChg chg="mod">
          <ac:chgData name="alice_jones@hotmail.co.uk" userId="S::urn:spo:guest#alice_jones@hotmail.co.uk::" providerId="AD" clId="Web-{A767CDF8-5794-B7B8-085B-CDE7BFE25A7C}" dt="2020-06-30T13:26:27.575" v="2" actId="1076"/>
          <ac:spMkLst>
            <pc:docMk/>
            <pc:sldMk cId="3157418145" sldId="878"/>
            <ac:spMk id="5" creationId="{66B02BCA-7DB5-4964-A7B3-F6FB287770FC}"/>
          </ac:spMkLst>
        </pc:spChg>
      </pc:sldChg>
    </pc:docChg>
  </pc:docChgLst>
  <pc:docChgLst>
    <pc:chgData name="alice_jones@hotmail.co.uk" userId="S::urn:spo:guest#alice_jones@hotmail.co.uk::" providerId="AD" clId="Web-{0DB9EBE2-ED83-37A2-1DD9-A84E714C06E2}"/>
    <pc:docChg chg="modSld">
      <pc:chgData name="alice_jones@hotmail.co.uk" userId="S::urn:spo:guest#alice_jones@hotmail.co.uk::" providerId="AD" clId="Web-{0DB9EBE2-ED83-37A2-1DD9-A84E714C06E2}" dt="2020-05-26T16:26:02.613" v="6" actId="20577"/>
      <pc:docMkLst>
        <pc:docMk/>
      </pc:docMkLst>
      <pc:sldChg chg="addSp modSp">
        <pc:chgData name="alice_jones@hotmail.co.uk" userId="S::urn:spo:guest#alice_jones@hotmail.co.uk::" providerId="AD" clId="Web-{0DB9EBE2-ED83-37A2-1DD9-A84E714C06E2}" dt="2020-05-26T16:26:01.192" v="4" actId="20577"/>
        <pc:sldMkLst>
          <pc:docMk/>
          <pc:sldMk cId="354641415" sldId="874"/>
        </pc:sldMkLst>
        <pc:spChg chg="add mod">
          <ac:chgData name="alice_jones@hotmail.co.uk" userId="S::urn:spo:guest#alice_jones@hotmail.co.uk::" providerId="AD" clId="Web-{0DB9EBE2-ED83-37A2-1DD9-A84E714C06E2}" dt="2020-05-26T16:26:01.192" v="4" actId="20577"/>
          <ac:spMkLst>
            <pc:docMk/>
            <pc:sldMk cId="354641415" sldId="874"/>
            <ac:spMk id="6" creationId="{FF70E13B-4237-406A-9E1E-C21B54E60489}"/>
          </ac:spMkLst>
        </pc:spChg>
      </pc:sldChg>
    </pc:docChg>
  </pc:docChgLst>
  <pc:docChgLst>
    <pc:chgData name="Phil Brooke" userId="3b8de263-ba29-44a6-8343-2eefbcf4c808" providerId="ADAL" clId="{592AEFEA-18A7-4BD4-A154-89BBB9E2C0FE}"/>
    <pc:docChg chg="undo redo custSel addSld delSld modSld">
      <pc:chgData name="Phil Brooke" userId="3b8de263-ba29-44a6-8343-2eefbcf4c808" providerId="ADAL" clId="{592AEFEA-18A7-4BD4-A154-89BBB9E2C0FE}" dt="2020-07-14T17:33:35.647" v="69" actId="1076"/>
      <pc:docMkLst>
        <pc:docMk/>
      </pc:docMkLst>
      <pc:sldChg chg="modSp modAnim">
        <pc:chgData name="Phil Brooke" userId="3b8de263-ba29-44a6-8343-2eefbcf4c808" providerId="ADAL" clId="{592AEFEA-18A7-4BD4-A154-89BBB9E2C0FE}" dt="2020-07-14T13:25:46.476" v="49"/>
        <pc:sldMkLst>
          <pc:docMk/>
          <pc:sldMk cId="0" sldId="863"/>
        </pc:sldMkLst>
        <pc:spChg chg="mod">
          <ac:chgData name="Phil Brooke" userId="3b8de263-ba29-44a6-8343-2eefbcf4c808" providerId="ADAL" clId="{592AEFEA-18A7-4BD4-A154-89BBB9E2C0FE}" dt="2020-07-14T13:21:26.042" v="47" actId="20577"/>
          <ac:spMkLst>
            <pc:docMk/>
            <pc:sldMk cId="0" sldId="863"/>
            <ac:spMk id="2" creationId="{36A123C4-B21A-485F-8432-549F2AB6F942}"/>
          </ac:spMkLst>
        </pc:spChg>
      </pc:sldChg>
      <pc:sldChg chg="modAnim">
        <pc:chgData name="Phil Brooke" userId="3b8de263-ba29-44a6-8343-2eefbcf4c808" providerId="ADAL" clId="{592AEFEA-18A7-4BD4-A154-89BBB9E2C0FE}" dt="2020-06-30T14:48:09.292" v="7"/>
        <pc:sldMkLst>
          <pc:docMk/>
          <pc:sldMk cId="1958076692" sldId="872"/>
        </pc:sldMkLst>
      </pc:sldChg>
      <pc:sldChg chg="modSp mod">
        <pc:chgData name="Phil Brooke" userId="3b8de263-ba29-44a6-8343-2eefbcf4c808" providerId="ADAL" clId="{592AEFEA-18A7-4BD4-A154-89BBB9E2C0FE}" dt="2020-06-30T14:34:02.275" v="0" actId="1076"/>
        <pc:sldMkLst>
          <pc:docMk/>
          <pc:sldMk cId="3565288945" sldId="875"/>
        </pc:sldMkLst>
        <pc:picChg chg="mod">
          <ac:chgData name="Phil Brooke" userId="3b8de263-ba29-44a6-8343-2eefbcf4c808" providerId="ADAL" clId="{592AEFEA-18A7-4BD4-A154-89BBB9E2C0FE}" dt="2020-06-30T14:34:02.275" v="0" actId="1076"/>
          <ac:picMkLst>
            <pc:docMk/>
            <pc:sldMk cId="3565288945" sldId="875"/>
            <ac:picMk id="4" creationId="{6A0FB035-F976-4F2A-A222-6E4CB724B2D8}"/>
          </ac:picMkLst>
        </pc:picChg>
      </pc:sldChg>
      <pc:sldChg chg="addSp delSp modSp mod delAnim modAnim">
        <pc:chgData name="Phil Brooke" userId="3b8de263-ba29-44a6-8343-2eefbcf4c808" providerId="ADAL" clId="{592AEFEA-18A7-4BD4-A154-89BBB9E2C0FE}" dt="2020-07-14T17:29:01.953" v="66"/>
        <pc:sldMkLst>
          <pc:docMk/>
          <pc:sldMk cId="59027108" sldId="877"/>
        </pc:sldMkLst>
        <pc:spChg chg="add mod">
          <ac:chgData name="Phil Brooke" userId="3b8de263-ba29-44a6-8343-2eefbcf4c808" providerId="ADAL" clId="{592AEFEA-18A7-4BD4-A154-89BBB9E2C0FE}" dt="2020-06-30T16:08:28.256" v="21" actId="1076"/>
          <ac:spMkLst>
            <pc:docMk/>
            <pc:sldMk cId="59027108" sldId="877"/>
            <ac:spMk id="5" creationId="{9CB80960-B1A2-45E2-A628-CC5603CF8C6B}"/>
          </ac:spMkLst>
        </pc:spChg>
        <pc:spChg chg="del">
          <ac:chgData name="Phil Brooke" userId="3b8de263-ba29-44a6-8343-2eefbcf4c808" providerId="ADAL" clId="{592AEFEA-18A7-4BD4-A154-89BBB9E2C0FE}" dt="2020-06-30T16:08:20.763" v="20" actId="478"/>
          <ac:spMkLst>
            <pc:docMk/>
            <pc:sldMk cId="59027108" sldId="877"/>
            <ac:spMk id="8" creationId="{9CB80960-B1A2-45E2-A628-CC5603CF8C6B}"/>
          </ac:spMkLst>
        </pc:spChg>
      </pc:sldChg>
      <pc:sldChg chg="del">
        <pc:chgData name="Phil Brooke" userId="3b8de263-ba29-44a6-8343-2eefbcf4c808" providerId="ADAL" clId="{592AEFEA-18A7-4BD4-A154-89BBB9E2C0FE}" dt="2020-07-14T17:32:34.936" v="67" actId="2696"/>
        <pc:sldMkLst>
          <pc:docMk/>
          <pc:sldMk cId="3109182706" sldId="881"/>
        </pc:sldMkLst>
      </pc:sldChg>
      <pc:sldChg chg="modSp mod modAnim">
        <pc:chgData name="Phil Brooke" userId="3b8de263-ba29-44a6-8343-2eefbcf4c808" providerId="ADAL" clId="{592AEFEA-18A7-4BD4-A154-89BBB9E2C0FE}" dt="2020-07-14T17:33:35.647" v="69" actId="1076"/>
        <pc:sldMkLst>
          <pc:docMk/>
          <pc:sldMk cId="706762212" sldId="883"/>
        </pc:sldMkLst>
        <pc:spChg chg="mod">
          <ac:chgData name="Phil Brooke" userId="3b8de263-ba29-44a6-8343-2eefbcf4c808" providerId="ADAL" clId="{592AEFEA-18A7-4BD4-A154-89BBB9E2C0FE}" dt="2020-06-30T15:32:36.713" v="17" actId="1076"/>
          <ac:spMkLst>
            <pc:docMk/>
            <pc:sldMk cId="706762212" sldId="883"/>
            <ac:spMk id="7" creationId="{57D807E0-4080-4D94-97AF-7D1DA4755BA7}"/>
          </ac:spMkLst>
        </pc:spChg>
        <pc:picChg chg="mod">
          <ac:chgData name="Phil Brooke" userId="3b8de263-ba29-44a6-8343-2eefbcf4c808" providerId="ADAL" clId="{592AEFEA-18A7-4BD4-A154-89BBB9E2C0FE}" dt="2020-07-14T17:33:35.647" v="69" actId="1076"/>
          <ac:picMkLst>
            <pc:docMk/>
            <pc:sldMk cId="706762212" sldId="883"/>
            <ac:picMk id="9" creationId="{BC4154B9-38BD-43EA-A45E-4E23076355C7}"/>
          </ac:picMkLst>
        </pc:picChg>
      </pc:sldChg>
      <pc:sldChg chg="modSp">
        <pc:chgData name="Phil Brooke" userId="3b8de263-ba29-44a6-8343-2eefbcf4c808" providerId="ADAL" clId="{592AEFEA-18A7-4BD4-A154-89BBB9E2C0FE}" dt="2020-07-14T17:24:48.768" v="64" actId="20577"/>
        <pc:sldMkLst>
          <pc:docMk/>
          <pc:sldMk cId="1780241570" sldId="884"/>
        </pc:sldMkLst>
        <pc:spChg chg="mod">
          <ac:chgData name="Phil Brooke" userId="3b8de263-ba29-44a6-8343-2eefbcf4c808" providerId="ADAL" clId="{592AEFEA-18A7-4BD4-A154-89BBB9E2C0FE}" dt="2020-07-14T17:23:46.130" v="54" actId="20577"/>
          <ac:spMkLst>
            <pc:docMk/>
            <pc:sldMk cId="1780241570" sldId="884"/>
            <ac:spMk id="2" creationId="{639031F1-549C-445D-B15A-22120ED72B54}"/>
          </ac:spMkLst>
        </pc:spChg>
        <pc:spChg chg="mod">
          <ac:chgData name="Phil Brooke" userId="3b8de263-ba29-44a6-8343-2eefbcf4c808" providerId="ADAL" clId="{592AEFEA-18A7-4BD4-A154-89BBB9E2C0FE}" dt="2020-07-14T17:24:48.768" v="64" actId="20577"/>
          <ac:spMkLst>
            <pc:docMk/>
            <pc:sldMk cId="1780241570" sldId="884"/>
            <ac:spMk id="3" creationId="{6601E266-7225-4630-9638-51238AECEC79}"/>
          </ac:spMkLst>
        </pc:spChg>
        <pc:spChg chg="mod">
          <ac:chgData name="Phil Brooke" userId="3b8de263-ba29-44a6-8343-2eefbcf4c808" providerId="ADAL" clId="{592AEFEA-18A7-4BD4-A154-89BBB9E2C0FE}" dt="2020-07-14T13:17:18.112" v="23" actId="20577"/>
          <ac:spMkLst>
            <pc:docMk/>
            <pc:sldMk cId="1780241570" sldId="884"/>
            <ac:spMk id="7" creationId="{ED457B4D-9B4A-473E-AF4B-16507BC35A4A}"/>
          </ac:spMkLst>
        </pc:spChg>
      </pc:sldChg>
      <pc:sldChg chg="add">
        <pc:chgData name="Phil Brooke" userId="3b8de263-ba29-44a6-8343-2eefbcf4c808" providerId="ADAL" clId="{592AEFEA-18A7-4BD4-A154-89BBB9E2C0FE}" dt="2020-07-14T17:32:42.028" v="68" actId="22"/>
        <pc:sldMkLst>
          <pc:docMk/>
          <pc:sldMk cId="3109182706" sldId="885"/>
        </pc:sldMkLst>
      </pc:sldChg>
    </pc:docChg>
  </pc:docChgLst>
  <pc:docChgLst>
    <pc:chgData name="alice_jones@hotmail.co.uk" userId="S::urn:spo:guest#alice_jones@hotmail.co.uk::" providerId="AD" clId="Web-{15FD176D-E232-A153-02D5-FE2EF45AE0B8}"/>
    <pc:docChg chg="modSld">
      <pc:chgData name="alice_jones@hotmail.co.uk" userId="S::urn:spo:guest#alice_jones@hotmail.co.uk::" providerId="AD" clId="Web-{15FD176D-E232-A153-02D5-FE2EF45AE0B8}" dt="2020-06-30T15:18:38.556" v="571" actId="20577"/>
      <pc:docMkLst>
        <pc:docMk/>
      </pc:docMkLst>
      <pc:sldChg chg="addSp modSp addAnim modAnim">
        <pc:chgData name="alice_jones@hotmail.co.uk" userId="S::urn:spo:guest#alice_jones@hotmail.co.uk::" providerId="AD" clId="Web-{15FD176D-E232-A153-02D5-FE2EF45AE0B8}" dt="2020-06-30T15:12:17.489" v="401"/>
        <pc:sldMkLst>
          <pc:docMk/>
          <pc:sldMk cId="0" sldId="302"/>
        </pc:sldMkLst>
        <pc:spChg chg="add mod">
          <ac:chgData name="alice_jones@hotmail.co.uk" userId="S::urn:spo:guest#alice_jones@hotmail.co.uk::" providerId="AD" clId="Web-{15FD176D-E232-A153-02D5-FE2EF45AE0B8}" dt="2020-06-30T15:12:02.160" v="399" actId="1076"/>
          <ac:spMkLst>
            <pc:docMk/>
            <pc:sldMk cId="0" sldId="302"/>
            <ac:spMk id="2" creationId="{5B2A47C8-B5E2-47B2-A63B-EB5E8979C2AF}"/>
          </ac:spMkLst>
        </pc:spChg>
        <pc:spChg chg="mod">
          <ac:chgData name="alice_jones@hotmail.co.uk" userId="S::urn:spo:guest#alice_jones@hotmail.co.uk::" providerId="AD" clId="Web-{15FD176D-E232-A153-02D5-FE2EF45AE0B8}" dt="2020-06-30T15:11:50.114" v="396" actId="1076"/>
          <ac:spMkLst>
            <pc:docMk/>
            <pc:sldMk cId="0" sldId="302"/>
            <ac:spMk id="7172" creationId="{3A9D96DA-250A-494B-9053-5032BE145A7B}"/>
          </ac:spMkLst>
        </pc:spChg>
        <pc:spChg chg="mod">
          <ac:chgData name="alice_jones@hotmail.co.uk" userId="S::urn:spo:guest#alice_jones@hotmail.co.uk::" providerId="AD" clId="Web-{15FD176D-E232-A153-02D5-FE2EF45AE0B8}" dt="2020-06-30T14:49:59.407" v="224" actId="20577"/>
          <ac:spMkLst>
            <pc:docMk/>
            <pc:sldMk cId="0" sldId="302"/>
            <ac:spMk id="8196" creationId="{922531F8-D468-47CF-A7CB-AB76C3D5C18A}"/>
          </ac:spMkLst>
        </pc:spChg>
        <pc:spChg chg="mod">
          <ac:chgData name="alice_jones@hotmail.co.uk" userId="S::urn:spo:guest#alice_jones@hotmail.co.uk::" providerId="AD" clId="Web-{15FD176D-E232-A153-02D5-FE2EF45AE0B8}" dt="2020-06-30T14:50:05.204" v="227" actId="20577"/>
          <ac:spMkLst>
            <pc:docMk/>
            <pc:sldMk cId="0" sldId="302"/>
            <ac:spMk id="8197" creationId="{61DF9077-C1BE-485F-9D03-5617214368DB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5:10:41.066" v="345" actId="20577"/>
        <pc:sldMkLst>
          <pc:docMk/>
          <pc:sldMk cId="0" sldId="857"/>
        </pc:sldMkLst>
        <pc:spChg chg="mod">
          <ac:chgData name="alice_jones@hotmail.co.uk" userId="S::urn:spo:guest#alice_jones@hotmail.co.uk::" providerId="AD" clId="Web-{15FD176D-E232-A153-02D5-FE2EF45AE0B8}" dt="2020-06-30T15:10:41.066" v="345" actId="20577"/>
          <ac:spMkLst>
            <pc:docMk/>
            <pc:sldMk cId="0" sldId="857"/>
            <ac:spMk id="9218" creationId="{D70233A1-FBF2-4243-9B38-C874F136C26A}"/>
          </ac:spMkLst>
        </pc:spChg>
        <pc:spChg chg="mod">
          <ac:chgData name="alice_jones@hotmail.co.uk" userId="S::urn:spo:guest#alice_jones@hotmail.co.uk::" providerId="AD" clId="Web-{15FD176D-E232-A153-02D5-FE2EF45AE0B8}" dt="2020-06-30T15:10:28.504" v="340" actId="20577"/>
          <ac:spMkLst>
            <pc:docMk/>
            <pc:sldMk cId="0" sldId="857"/>
            <ac:spMk id="9219" creationId="{949E3EF8-678A-4322-8FB6-73F6FAA5BE86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58:23.533" v="295" actId="20577"/>
        <pc:sldMkLst>
          <pc:docMk/>
          <pc:sldMk cId="0" sldId="861"/>
        </pc:sldMkLst>
        <pc:spChg chg="mod">
          <ac:chgData name="alice_jones@hotmail.co.uk" userId="S::urn:spo:guest#alice_jones@hotmail.co.uk::" providerId="AD" clId="Web-{15FD176D-E232-A153-02D5-FE2EF45AE0B8}" dt="2020-06-30T14:58:15.393" v="292" actId="20577"/>
          <ac:spMkLst>
            <pc:docMk/>
            <pc:sldMk cId="0" sldId="861"/>
            <ac:spMk id="4" creationId="{924165EA-A1B2-49DC-9DAD-13A0BA9597A9}"/>
          </ac:spMkLst>
        </pc:spChg>
        <pc:spChg chg="mod">
          <ac:chgData name="alice_jones@hotmail.co.uk" userId="S::urn:spo:guest#alice_jones@hotmail.co.uk::" providerId="AD" clId="Web-{15FD176D-E232-A153-02D5-FE2EF45AE0B8}" dt="2020-06-30T14:58:23.533" v="295" actId="20577"/>
          <ac:spMkLst>
            <pc:docMk/>
            <pc:sldMk cId="0" sldId="861"/>
            <ac:spMk id="7170" creationId="{20FC4411-1BE7-4E14-B80F-A5367B191104}"/>
          </ac:spMkLst>
        </pc:spChg>
      </pc:sldChg>
      <pc:sldChg chg="addSp modSp addAnim delAnim modAnim">
        <pc:chgData name="alice_jones@hotmail.co.uk" userId="S::urn:spo:guest#alice_jones@hotmail.co.uk::" providerId="AD" clId="Web-{15FD176D-E232-A153-02D5-FE2EF45AE0B8}" dt="2020-06-30T15:18:37.056" v="569" actId="20577"/>
        <pc:sldMkLst>
          <pc:docMk/>
          <pc:sldMk cId="0" sldId="863"/>
        </pc:sldMkLst>
        <pc:spChg chg="add mod">
          <ac:chgData name="alice_jones@hotmail.co.uk" userId="S::urn:spo:guest#alice_jones@hotmail.co.uk::" providerId="AD" clId="Web-{15FD176D-E232-A153-02D5-FE2EF45AE0B8}" dt="2020-06-30T15:18:37.056" v="569" actId="20577"/>
          <ac:spMkLst>
            <pc:docMk/>
            <pc:sldMk cId="0" sldId="863"/>
            <ac:spMk id="2" creationId="{461D65AD-B565-4737-905F-B4C5744F4B41}"/>
          </ac:spMkLst>
        </pc:spChg>
        <pc:spChg chg="add mod ord">
          <ac:chgData name="alice_jones@hotmail.co.uk" userId="S::urn:spo:guest#alice_jones@hotmail.co.uk::" providerId="AD" clId="Web-{15FD176D-E232-A153-02D5-FE2EF45AE0B8}" dt="2020-06-30T15:17:59.306" v="556" actId="14100"/>
          <ac:spMkLst>
            <pc:docMk/>
            <pc:sldMk cId="0" sldId="863"/>
            <ac:spMk id="3" creationId="{83D77E1D-9DF8-472B-9BD0-348D12CE99CD}"/>
          </ac:spMkLst>
        </pc:spChg>
        <pc:spChg chg="mod">
          <ac:chgData name="alice_jones@hotmail.co.uk" userId="S::urn:spo:guest#alice_jones@hotmail.co.uk::" providerId="AD" clId="Web-{15FD176D-E232-A153-02D5-FE2EF45AE0B8}" dt="2020-06-30T15:18:02.228" v="558" actId="1076"/>
          <ac:spMkLst>
            <pc:docMk/>
            <pc:sldMk cId="0" sldId="863"/>
            <ac:spMk id="4" creationId="{F77A16AC-7454-4772-B76F-CC350E4D4DF5}"/>
          </ac:spMkLst>
        </pc:spChg>
        <pc:spChg chg="mod">
          <ac:chgData name="alice_jones@hotmail.co.uk" userId="S::urn:spo:guest#alice_jones@hotmail.co.uk::" providerId="AD" clId="Web-{15FD176D-E232-A153-02D5-FE2EF45AE0B8}" dt="2020-06-30T15:18:04.259" v="559" actId="1076"/>
          <ac:spMkLst>
            <pc:docMk/>
            <pc:sldMk cId="0" sldId="863"/>
            <ac:spMk id="10243" creationId="{CCCFF162-AD99-44FB-8633-E74D37E9D026}"/>
          </ac:spMkLst>
        </pc:spChg>
      </pc:sldChg>
      <pc:sldChg chg="delSp modSp delAnim">
        <pc:chgData name="alice_jones@hotmail.co.uk" userId="S::urn:spo:guest#alice_jones@hotmail.co.uk::" providerId="AD" clId="Web-{15FD176D-E232-A153-02D5-FE2EF45AE0B8}" dt="2020-06-30T14:42:50.390" v="180"/>
        <pc:sldMkLst>
          <pc:docMk/>
          <pc:sldMk cId="2380314628" sldId="864"/>
        </pc:sldMkLst>
        <pc:spChg chg="del mod">
          <ac:chgData name="alice_jones@hotmail.co.uk" userId="S::urn:spo:guest#alice_jones@hotmail.co.uk::" providerId="AD" clId="Web-{15FD176D-E232-A153-02D5-FE2EF45AE0B8}" dt="2020-06-30T14:42:50.390" v="180"/>
          <ac:spMkLst>
            <pc:docMk/>
            <pc:sldMk cId="2380314628" sldId="864"/>
            <ac:spMk id="5" creationId="{1976ED22-2F99-41F3-B62A-BB8DC9D5C118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37:18.123" v="63" actId="1076"/>
        <pc:sldMkLst>
          <pc:docMk/>
          <pc:sldMk cId="3772686589" sldId="868"/>
        </pc:sldMkLst>
        <pc:spChg chg="mod">
          <ac:chgData name="alice_jones@hotmail.co.uk" userId="S::urn:spo:guest#alice_jones@hotmail.co.uk::" providerId="AD" clId="Web-{15FD176D-E232-A153-02D5-FE2EF45AE0B8}" dt="2020-06-30T14:36:12.201" v="58" actId="1076"/>
          <ac:spMkLst>
            <pc:docMk/>
            <pc:sldMk cId="3772686589" sldId="868"/>
            <ac:spMk id="3" creationId="{B891CEC9-9915-44C4-B3A0-FB2D25A3448B}"/>
          </ac:spMkLst>
        </pc:spChg>
        <pc:spChg chg="mod">
          <ac:chgData name="alice_jones@hotmail.co.uk" userId="S::urn:spo:guest#alice_jones@hotmail.co.uk::" providerId="AD" clId="Web-{15FD176D-E232-A153-02D5-FE2EF45AE0B8}" dt="2020-06-30T14:37:18.123" v="63" actId="1076"/>
          <ac:spMkLst>
            <pc:docMk/>
            <pc:sldMk cId="3772686589" sldId="868"/>
            <ac:spMk id="4" creationId="{B052608A-4D0C-41E9-8866-1442CDF4CF6D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46:13.141" v="190" actId="14100"/>
        <pc:sldMkLst>
          <pc:docMk/>
          <pc:sldMk cId="1958076692" sldId="872"/>
        </pc:sldMkLst>
        <pc:spChg chg="mod">
          <ac:chgData name="alice_jones@hotmail.co.uk" userId="S::urn:spo:guest#alice_jones@hotmail.co.uk::" providerId="AD" clId="Web-{15FD176D-E232-A153-02D5-FE2EF45AE0B8}" dt="2020-06-30T14:46:13.141" v="190" actId="14100"/>
          <ac:spMkLst>
            <pc:docMk/>
            <pc:sldMk cId="1958076692" sldId="872"/>
            <ac:spMk id="3" creationId="{4D4C99E5-DE9E-4C4B-BF65-1D3553E1613C}"/>
          </ac:spMkLst>
        </pc:spChg>
        <pc:picChg chg="mod">
          <ac:chgData name="alice_jones@hotmail.co.uk" userId="S::urn:spo:guest#alice_jones@hotmail.co.uk::" providerId="AD" clId="Web-{15FD176D-E232-A153-02D5-FE2EF45AE0B8}" dt="2020-06-30T14:46:05.125" v="189" actId="1076"/>
          <ac:picMkLst>
            <pc:docMk/>
            <pc:sldMk cId="1958076692" sldId="872"/>
            <ac:picMk id="4" creationId="{60DC41A3-2C90-45F0-80CA-17294068A950}"/>
          </ac:picMkLst>
        </pc:picChg>
      </pc:sldChg>
      <pc:sldChg chg="modSp">
        <pc:chgData name="alice_jones@hotmail.co.uk" userId="S::urn:spo:guest#alice_jones@hotmail.co.uk::" providerId="AD" clId="Web-{15FD176D-E232-A153-02D5-FE2EF45AE0B8}" dt="2020-06-30T14:49:15.516" v="205" actId="1076"/>
        <pc:sldMkLst>
          <pc:docMk/>
          <pc:sldMk cId="126689038" sldId="873"/>
        </pc:sldMkLst>
        <pc:spChg chg="mod">
          <ac:chgData name="alice_jones@hotmail.co.uk" userId="S::urn:spo:guest#alice_jones@hotmail.co.uk::" providerId="AD" clId="Web-{15FD176D-E232-A153-02D5-FE2EF45AE0B8}" dt="2020-06-30T14:49:15.516" v="205" actId="1076"/>
          <ac:spMkLst>
            <pc:docMk/>
            <pc:sldMk cId="126689038" sldId="873"/>
            <ac:spMk id="5" creationId="{1FB50F2D-1879-4CDD-B9A7-16F752A47665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50:38.782" v="231" actId="1076"/>
        <pc:sldMkLst>
          <pc:docMk/>
          <pc:sldMk cId="354641415" sldId="874"/>
        </pc:sldMkLst>
        <pc:spChg chg="mod">
          <ac:chgData name="alice_jones@hotmail.co.uk" userId="S::urn:spo:guest#alice_jones@hotmail.co.uk::" providerId="AD" clId="Web-{15FD176D-E232-A153-02D5-FE2EF45AE0B8}" dt="2020-06-30T14:50:38.782" v="231" actId="1076"/>
          <ac:spMkLst>
            <pc:docMk/>
            <pc:sldMk cId="354641415" sldId="874"/>
            <ac:spMk id="3" creationId="{264411B2-BD04-46BA-BC38-B144B39B001A}"/>
          </ac:spMkLst>
        </pc:spChg>
        <pc:spChg chg="mod">
          <ac:chgData name="alice_jones@hotmail.co.uk" userId="S::urn:spo:guest#alice_jones@hotmail.co.uk::" providerId="AD" clId="Web-{15FD176D-E232-A153-02D5-FE2EF45AE0B8}" dt="2020-06-30T14:49:21.110" v="206" actId="20577"/>
          <ac:spMkLst>
            <pc:docMk/>
            <pc:sldMk cId="354641415" sldId="874"/>
            <ac:spMk id="4" creationId="{BCAF09B6-7B4F-4C41-80EC-36222F8B2266}"/>
          </ac:spMkLst>
        </pc:spChg>
      </pc:sldChg>
      <pc:sldChg chg="addSp delSp modSp addAnim delAnim modAnim">
        <pc:chgData name="alice_jones@hotmail.co.uk" userId="S::urn:spo:guest#alice_jones@hotmail.co.uk::" providerId="AD" clId="Web-{15FD176D-E232-A153-02D5-FE2EF45AE0B8}" dt="2020-06-30T14:39:52.514" v="171"/>
        <pc:sldMkLst>
          <pc:docMk/>
          <pc:sldMk cId="3565288945" sldId="875"/>
        </pc:sldMkLst>
        <pc:spChg chg="del mod">
          <ac:chgData name="alice_jones@hotmail.co.uk" userId="S::urn:spo:guest#alice_jones@hotmail.co.uk::" providerId="AD" clId="Web-{15FD176D-E232-A153-02D5-FE2EF45AE0B8}" dt="2020-06-30T14:39:43.296" v="168"/>
          <ac:spMkLst>
            <pc:docMk/>
            <pc:sldMk cId="3565288945" sldId="875"/>
            <ac:spMk id="10" creationId="{D444F676-0131-483A-AF31-297FF8F3ECF3}"/>
          </ac:spMkLst>
        </pc:spChg>
        <pc:spChg chg="add mod">
          <ac:chgData name="alice_jones@hotmail.co.uk" userId="S::urn:spo:guest#alice_jones@hotmail.co.uk::" providerId="AD" clId="Web-{15FD176D-E232-A153-02D5-FE2EF45AE0B8}" dt="2020-06-30T14:39:50.046" v="169" actId="1076"/>
          <ac:spMkLst>
            <pc:docMk/>
            <pc:sldMk cId="3565288945" sldId="875"/>
            <ac:spMk id="11" creationId="{1261B08C-3E3B-4133-9B01-2FC83033E66A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40:24.796" v="174" actId="20577"/>
        <pc:sldMkLst>
          <pc:docMk/>
          <pc:sldMk cId="3157418145" sldId="878"/>
        </pc:sldMkLst>
        <pc:spChg chg="mod">
          <ac:chgData name="alice_jones@hotmail.co.uk" userId="S::urn:spo:guest#alice_jones@hotmail.co.uk::" providerId="AD" clId="Web-{15FD176D-E232-A153-02D5-FE2EF45AE0B8}" dt="2020-06-30T14:35:15.154" v="28" actId="20577"/>
          <ac:spMkLst>
            <pc:docMk/>
            <pc:sldMk cId="3157418145" sldId="878"/>
            <ac:spMk id="3" creationId="{90500C59-2B96-4A7D-8EE3-0BF5A7E55095}"/>
          </ac:spMkLst>
        </pc:spChg>
        <pc:spChg chg="mod">
          <ac:chgData name="alice_jones@hotmail.co.uk" userId="S::urn:spo:guest#alice_jones@hotmail.co.uk::" providerId="AD" clId="Web-{15FD176D-E232-A153-02D5-FE2EF45AE0B8}" dt="2020-06-30T14:40:24.796" v="174" actId="20577"/>
          <ac:spMkLst>
            <pc:docMk/>
            <pc:sldMk cId="3157418145" sldId="878"/>
            <ac:spMk id="5" creationId="{66B02BCA-7DB5-4964-A7B3-F6FB287770FC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54:43.079" v="284" actId="20577"/>
        <pc:sldMkLst>
          <pc:docMk/>
          <pc:sldMk cId="3109182706" sldId="881"/>
        </pc:sldMkLst>
        <pc:spChg chg="mod">
          <ac:chgData name="alice_jones@hotmail.co.uk" userId="S::urn:spo:guest#alice_jones@hotmail.co.uk::" providerId="AD" clId="Web-{15FD176D-E232-A153-02D5-FE2EF45AE0B8}" dt="2020-06-30T14:49:31.063" v="214" actId="1076"/>
          <ac:spMkLst>
            <pc:docMk/>
            <pc:sldMk cId="3109182706" sldId="881"/>
            <ac:spMk id="2" creationId="{450AB846-0A51-4CFA-A2C3-675DBFBF0E68}"/>
          </ac:spMkLst>
        </pc:spChg>
        <pc:spChg chg="mod">
          <ac:chgData name="alice_jones@hotmail.co.uk" userId="S::urn:spo:guest#alice_jones@hotmail.co.uk::" providerId="AD" clId="Web-{15FD176D-E232-A153-02D5-FE2EF45AE0B8}" dt="2020-06-30T14:54:43.079" v="284" actId="20577"/>
          <ac:spMkLst>
            <pc:docMk/>
            <pc:sldMk cId="3109182706" sldId="881"/>
            <ac:spMk id="3" creationId="{463A035E-88C9-4062-A796-8952B89A9AF1}"/>
          </ac:spMkLst>
        </pc:spChg>
      </pc:sldChg>
      <pc:sldChg chg="modSp">
        <pc:chgData name="alice_jones@hotmail.co.uk" userId="S::urn:spo:guest#alice_jones@hotmail.co.uk::" providerId="AD" clId="Web-{15FD176D-E232-A153-02D5-FE2EF45AE0B8}" dt="2020-06-30T14:51:25.313" v="235" actId="1076"/>
        <pc:sldMkLst>
          <pc:docMk/>
          <pc:sldMk cId="2926388408" sldId="882"/>
        </pc:sldMkLst>
        <pc:spChg chg="mod">
          <ac:chgData name="alice_jones@hotmail.co.uk" userId="S::urn:spo:guest#alice_jones@hotmail.co.uk::" providerId="AD" clId="Web-{15FD176D-E232-A153-02D5-FE2EF45AE0B8}" dt="2020-06-30T14:51:00.923" v="232" actId="20577"/>
          <ac:spMkLst>
            <pc:docMk/>
            <pc:sldMk cId="2926388408" sldId="882"/>
            <ac:spMk id="3" creationId="{8F75A375-012C-4975-95D7-55526C47CC3E}"/>
          </ac:spMkLst>
        </pc:spChg>
        <pc:spChg chg="mod">
          <ac:chgData name="alice_jones@hotmail.co.uk" userId="S::urn:spo:guest#alice_jones@hotmail.co.uk::" providerId="AD" clId="Web-{15FD176D-E232-A153-02D5-FE2EF45AE0B8}" dt="2020-06-30T14:48:22.407" v="192" actId="20577"/>
          <ac:spMkLst>
            <pc:docMk/>
            <pc:sldMk cId="2926388408" sldId="882"/>
            <ac:spMk id="5" creationId="{B8DD21FF-1813-4BF5-AEE5-C0330985C57B}"/>
          </ac:spMkLst>
        </pc:spChg>
        <pc:spChg chg="mod">
          <ac:chgData name="alice_jones@hotmail.co.uk" userId="S::urn:spo:guest#alice_jones@hotmail.co.uk::" providerId="AD" clId="Web-{15FD176D-E232-A153-02D5-FE2EF45AE0B8}" dt="2020-06-30T14:51:25.313" v="235" actId="1076"/>
          <ac:spMkLst>
            <pc:docMk/>
            <pc:sldMk cId="2926388408" sldId="882"/>
            <ac:spMk id="16" creationId="{3ADDF1EA-493A-4205-8F07-A68B8EDF637C}"/>
          </ac:spMkLst>
        </pc:spChg>
      </pc:sldChg>
    </pc:docChg>
  </pc:docChgLst>
  <pc:docChgLst>
    <pc:chgData name="alice_jones@hotmail.co.uk" userId="S::urn:spo:guest#alice_jones@hotmail.co.uk::" providerId="AD" clId="Web-{293D0FBD-D0A2-AAA5-5D79-AB055A48D867}"/>
    <pc:docChg chg="addSld modSld sldOrd">
      <pc:chgData name="alice_jones@hotmail.co.uk" userId="S::urn:spo:guest#alice_jones@hotmail.co.uk::" providerId="AD" clId="Web-{293D0FBD-D0A2-AAA5-5D79-AB055A48D867}" dt="2020-06-23T12:40:05.145" v="306" actId="1076"/>
      <pc:docMkLst>
        <pc:docMk/>
      </pc:docMkLst>
      <pc:sldChg chg="addSp modSp addAnim delAnim modAnim">
        <pc:chgData name="alice_jones@hotmail.co.uk" userId="S::urn:spo:guest#alice_jones@hotmail.co.uk::" providerId="AD" clId="Web-{293D0FBD-D0A2-AAA5-5D79-AB055A48D867}" dt="2020-06-23T12:29:53.254" v="264" actId="14100"/>
        <pc:sldMkLst>
          <pc:docMk/>
          <pc:sldMk cId="0" sldId="860"/>
        </pc:sldMkLst>
        <pc:spChg chg="add mod">
          <ac:chgData name="alice_jones@hotmail.co.uk" userId="S::urn:spo:guest#alice_jones@hotmail.co.uk::" providerId="AD" clId="Web-{293D0FBD-D0A2-AAA5-5D79-AB055A48D867}" dt="2020-06-23T12:29:53.254" v="264" actId="14100"/>
          <ac:spMkLst>
            <pc:docMk/>
            <pc:sldMk cId="0" sldId="860"/>
            <ac:spMk id="2" creationId="{F66C2329-13E9-4225-8C2C-40380674C237}"/>
          </ac:spMkLst>
        </pc:spChg>
        <pc:spChg chg="mod">
          <ac:chgData name="alice_jones@hotmail.co.uk" userId="S::urn:spo:guest#alice_jones@hotmail.co.uk::" providerId="AD" clId="Web-{293D0FBD-D0A2-AAA5-5D79-AB055A48D867}" dt="2020-06-23T12:26:48.114" v="103" actId="20577"/>
          <ac:spMkLst>
            <pc:docMk/>
            <pc:sldMk cId="0" sldId="860"/>
            <ac:spMk id="4101" creationId="{0C25660A-784B-4188-8B5D-C6B85FB3926B}"/>
          </ac:spMkLst>
        </pc:spChg>
      </pc:sldChg>
      <pc:sldChg chg="addSp delSp modSp">
        <pc:chgData name="alice_jones@hotmail.co.uk" userId="S::urn:spo:guest#alice_jones@hotmail.co.uk::" providerId="AD" clId="Web-{293D0FBD-D0A2-AAA5-5D79-AB055A48D867}" dt="2020-06-23T11:15:15.943" v="44" actId="1076"/>
        <pc:sldMkLst>
          <pc:docMk/>
          <pc:sldMk cId="1475019038" sldId="865"/>
        </pc:sldMkLst>
        <pc:spChg chg="mod">
          <ac:chgData name="alice_jones@hotmail.co.uk" userId="S::urn:spo:guest#alice_jones@hotmail.co.uk::" providerId="AD" clId="Web-{293D0FBD-D0A2-AAA5-5D79-AB055A48D867}" dt="2020-06-23T11:15:15.943" v="44" actId="1076"/>
          <ac:spMkLst>
            <pc:docMk/>
            <pc:sldMk cId="1475019038" sldId="865"/>
            <ac:spMk id="9" creationId="{5E704E55-B531-4CA1-9670-DE1555EF8607}"/>
          </ac:spMkLst>
        </pc:spChg>
        <pc:picChg chg="mod ord modCrop">
          <ac:chgData name="alice_jones@hotmail.co.uk" userId="S::urn:spo:guest#alice_jones@hotmail.co.uk::" providerId="AD" clId="Web-{293D0FBD-D0A2-AAA5-5D79-AB055A48D867}" dt="2020-06-23T11:15:12.412" v="40"/>
          <ac:picMkLst>
            <pc:docMk/>
            <pc:sldMk cId="1475019038" sldId="865"/>
            <ac:picMk id="3" creationId="{F994932D-DBBA-499C-9D38-DD10501D625D}"/>
          </ac:picMkLst>
        </pc:picChg>
        <pc:picChg chg="del">
          <ac:chgData name="alice_jones@hotmail.co.uk" userId="S::urn:spo:guest#alice_jones@hotmail.co.uk::" providerId="AD" clId="Web-{293D0FBD-D0A2-AAA5-5D79-AB055A48D867}" dt="2020-06-23T11:13:24.035" v="2"/>
          <ac:picMkLst>
            <pc:docMk/>
            <pc:sldMk cId="1475019038" sldId="865"/>
            <ac:picMk id="6" creationId="{FC3079C4-5895-4C03-984B-76A577960043}"/>
          </ac:picMkLst>
        </pc:picChg>
        <pc:picChg chg="add del">
          <ac:chgData name="alice_jones@hotmail.co.uk" userId="S::urn:spo:guest#alice_jones@hotmail.co.uk::" providerId="AD" clId="Web-{293D0FBD-D0A2-AAA5-5D79-AB055A48D867}" dt="2020-06-23T11:13:24.488" v="3"/>
          <ac:picMkLst>
            <pc:docMk/>
            <pc:sldMk cId="1475019038" sldId="865"/>
            <ac:picMk id="8" creationId="{3B7BEE1F-BF18-476E-9955-0D8045816900}"/>
          </ac:picMkLst>
        </pc:picChg>
      </pc:sldChg>
      <pc:sldChg chg="addSp delSp modSp mod ord setBg addAnim modAnim setClrOvrMap">
        <pc:chgData name="alice_jones@hotmail.co.uk" userId="S::urn:spo:guest#alice_jones@hotmail.co.uk::" providerId="AD" clId="Web-{293D0FBD-D0A2-AAA5-5D79-AB055A48D867}" dt="2020-06-23T12:40:05.145" v="306" actId="1076"/>
        <pc:sldMkLst>
          <pc:docMk/>
          <pc:sldMk cId="3565288945" sldId="875"/>
        </pc:sldMkLst>
        <pc:spChg chg="mod ord">
          <ac:chgData name="alice_jones@hotmail.co.uk" userId="S::urn:spo:guest#alice_jones@hotmail.co.uk::" providerId="AD" clId="Web-{293D0FBD-D0A2-AAA5-5D79-AB055A48D867}" dt="2020-06-23T12:39:16.567" v="294" actId="20577"/>
          <ac:spMkLst>
            <pc:docMk/>
            <pc:sldMk cId="3565288945" sldId="875"/>
            <ac:spMk id="2" creationId="{36DB2139-A281-463A-9B19-76AA2C806AC4}"/>
          </ac:spMkLst>
        </pc:spChg>
        <pc:spChg chg="mod">
          <ac:chgData name="alice_jones@hotmail.co.uk" userId="S::urn:spo:guest#alice_jones@hotmail.co.uk::" providerId="AD" clId="Web-{293D0FBD-D0A2-AAA5-5D79-AB055A48D867}" dt="2020-06-23T12:38:44.614" v="290" actId="1076"/>
          <ac:spMkLst>
            <pc:docMk/>
            <pc:sldMk cId="3565288945" sldId="875"/>
            <ac:spMk id="3" creationId="{3142A6E1-7DB7-4C73-9EB6-AB828270F9C0}"/>
          </ac:spMkLst>
        </pc:spChg>
        <pc:spChg chg="mod ord">
          <ac:chgData name="alice_jones@hotmail.co.uk" userId="S::urn:spo:guest#alice_jones@hotmail.co.uk::" providerId="AD" clId="Web-{293D0FBD-D0A2-AAA5-5D79-AB055A48D867}" dt="2020-06-23T12:38:42.208" v="289" actId="1076"/>
          <ac:spMkLst>
            <pc:docMk/>
            <pc:sldMk cId="3565288945" sldId="875"/>
            <ac:spMk id="5" creationId="{257A5892-2723-4FD7-B3BC-8BDAE05922B5}"/>
          </ac:spMkLst>
        </pc:spChg>
        <pc:spChg chg="mod">
          <ac:chgData name="alice_jones@hotmail.co.uk" userId="S::urn:spo:guest#alice_jones@hotmail.co.uk::" providerId="AD" clId="Web-{293D0FBD-D0A2-AAA5-5D79-AB055A48D867}" dt="2020-06-23T12:40:05.145" v="306" actId="1076"/>
          <ac:spMkLst>
            <pc:docMk/>
            <pc:sldMk cId="3565288945" sldId="875"/>
            <ac:spMk id="8" creationId="{E3611816-1D7C-49EA-821A-8D69C1B9681B}"/>
          </ac:spMkLst>
        </pc:spChg>
        <pc:spChg chg="del mod">
          <ac:chgData name="alice_jones@hotmail.co.uk" userId="S::urn:spo:guest#alice_jones@hotmail.co.uk::" providerId="AD" clId="Web-{293D0FBD-D0A2-AAA5-5D79-AB055A48D867}" dt="2020-06-23T12:37:21.473" v="285"/>
          <ac:spMkLst>
            <pc:docMk/>
            <pc:sldMk cId="3565288945" sldId="875"/>
            <ac:spMk id="16" creationId="{550196A6-F82A-495E-A9FC-970E13C921D2}"/>
          </ac:spMkLst>
        </pc:spChg>
        <pc:spChg chg="add del">
          <ac:chgData name="alice_jones@hotmail.co.uk" userId="S::urn:spo:guest#alice_jones@hotmail.co.uk::" providerId="AD" clId="Web-{293D0FBD-D0A2-AAA5-5D79-AB055A48D867}" dt="2020-06-23T12:31:28.926" v="265"/>
          <ac:spMkLst>
            <pc:docMk/>
            <pc:sldMk cId="3565288945" sldId="875"/>
            <ac:spMk id="21" creationId="{F6E384F5-137A-40B1-97F0-694CC6ECD59C}"/>
          </ac:spMkLst>
        </pc:spChg>
        <pc:spChg chg="add del">
          <ac:chgData name="alice_jones@hotmail.co.uk" userId="S::urn:spo:guest#alice_jones@hotmail.co.uk::" providerId="AD" clId="Web-{293D0FBD-D0A2-AAA5-5D79-AB055A48D867}" dt="2020-06-23T12:31:28.926" v="265"/>
          <ac:spMkLst>
            <pc:docMk/>
            <pc:sldMk cId="3565288945" sldId="875"/>
            <ac:spMk id="23" creationId="{9DBC4630-03DA-474F-BBCB-BA3AE6B317A4}"/>
          </ac:spMkLst>
        </pc:spChg>
        <pc:spChg chg="add del">
          <ac:chgData name="alice_jones@hotmail.co.uk" userId="S::urn:spo:guest#alice_jones@hotmail.co.uk::" providerId="AD" clId="Web-{293D0FBD-D0A2-AAA5-5D79-AB055A48D867}" dt="2020-06-23T12:31:28.926" v="265"/>
          <ac:spMkLst>
            <pc:docMk/>
            <pc:sldMk cId="3565288945" sldId="875"/>
            <ac:spMk id="25" creationId="{78418A25-6EAC-4140-BFE6-284E1925B5EE}"/>
          </ac:spMkLst>
        </pc:spChg>
        <pc:spChg chg="add del">
          <ac:chgData name="alice_jones@hotmail.co.uk" userId="S::urn:spo:guest#alice_jones@hotmail.co.uk::" providerId="AD" clId="Web-{293D0FBD-D0A2-AAA5-5D79-AB055A48D867}" dt="2020-06-23T12:31:28.926" v="265"/>
          <ac:spMkLst>
            <pc:docMk/>
            <pc:sldMk cId="3565288945" sldId="875"/>
            <ac:spMk id="27" creationId="{6B9D64DB-4D5C-4A91-B45F-F301E3174F9F}"/>
          </ac:spMkLst>
        </pc:spChg>
        <pc:spChg chg="add del">
          <ac:chgData name="alice_jones@hotmail.co.uk" userId="S::urn:spo:guest#alice_jones@hotmail.co.uk::" providerId="AD" clId="Web-{293D0FBD-D0A2-AAA5-5D79-AB055A48D867}" dt="2020-06-23T12:31:28.926" v="265"/>
          <ac:spMkLst>
            <pc:docMk/>
            <pc:sldMk cId="3565288945" sldId="875"/>
            <ac:spMk id="29" creationId="{CB14CE1B-4BC5-4EF2-BE3D-05E4F580B3DB}"/>
          </ac:spMkLst>
        </pc:spChg>
        <pc:picChg chg="mod ord">
          <ac:chgData name="alice_jones@hotmail.co.uk" userId="S::urn:spo:guest#alice_jones@hotmail.co.uk::" providerId="AD" clId="Web-{293D0FBD-D0A2-AAA5-5D79-AB055A48D867}" dt="2020-06-23T12:32:33.051" v="275" actId="1076"/>
          <ac:picMkLst>
            <pc:docMk/>
            <pc:sldMk cId="3565288945" sldId="875"/>
            <ac:picMk id="6" creationId="{67515750-2DFF-4BFF-9A87-64D4DD62704D}"/>
          </ac:picMkLst>
        </pc:picChg>
        <pc:picChg chg="mod modCrop">
          <ac:chgData name="alice_jones@hotmail.co.uk" userId="S::urn:spo:guest#alice_jones@hotmail.co.uk::" providerId="AD" clId="Web-{293D0FBD-D0A2-AAA5-5D79-AB055A48D867}" dt="2020-06-23T12:37:16.317" v="284" actId="1076"/>
          <ac:picMkLst>
            <pc:docMk/>
            <pc:sldMk cId="3565288945" sldId="875"/>
            <ac:picMk id="7" creationId="{DAAE384A-727F-4A23-A4B9-3971DDE26E6E}"/>
          </ac:picMkLst>
        </pc:picChg>
        <pc:picChg chg="mod ord modCrop">
          <ac:chgData name="alice_jones@hotmail.co.uk" userId="S::urn:spo:guest#alice_jones@hotmail.co.uk::" providerId="AD" clId="Web-{293D0FBD-D0A2-AAA5-5D79-AB055A48D867}" dt="2020-06-23T12:36:52.911" v="281"/>
          <ac:picMkLst>
            <pc:docMk/>
            <pc:sldMk cId="3565288945" sldId="875"/>
            <ac:picMk id="9" creationId="{DAAE949C-748C-4D16-B8E0-7272014FBCEB}"/>
          </ac:picMkLst>
        </pc:picChg>
        <pc:picChg chg="mod ord modCrop">
          <ac:chgData name="alice_jones@hotmail.co.uk" userId="S::urn:spo:guest#alice_jones@hotmail.co.uk::" providerId="AD" clId="Web-{293D0FBD-D0A2-AAA5-5D79-AB055A48D867}" dt="2020-06-23T12:37:03.223" v="283"/>
          <ac:picMkLst>
            <pc:docMk/>
            <pc:sldMk cId="3565288945" sldId="875"/>
            <ac:picMk id="11" creationId="{252BC502-91EB-4DD8-8EFD-4A0104C8786E}"/>
          </ac:picMkLst>
        </pc:picChg>
        <pc:picChg chg="mod ord">
          <ac:chgData name="alice_jones@hotmail.co.uk" userId="S::urn:spo:guest#alice_jones@hotmail.co.uk::" providerId="AD" clId="Web-{293D0FBD-D0A2-AAA5-5D79-AB055A48D867}" dt="2020-06-23T12:31:28.926" v="265"/>
          <ac:picMkLst>
            <pc:docMk/>
            <pc:sldMk cId="3565288945" sldId="875"/>
            <ac:picMk id="15" creationId="{106D99EF-9B60-4C9B-896B-ABF573E4DF04}"/>
          </ac:picMkLst>
        </pc:picChg>
      </pc:sldChg>
      <pc:sldChg chg="addSp modSp new">
        <pc:chgData name="alice_jones@hotmail.co.uk" userId="S::urn:spo:guest#alice_jones@hotmail.co.uk::" providerId="AD" clId="Web-{293D0FBD-D0A2-AAA5-5D79-AB055A48D867}" dt="2020-06-23T12:28:01.786" v="227" actId="20577"/>
        <pc:sldMkLst>
          <pc:docMk/>
          <pc:sldMk cId="3559442325" sldId="880"/>
        </pc:sldMkLst>
        <pc:spChg chg="add mod">
          <ac:chgData name="alice_jones@hotmail.co.uk" userId="S::urn:spo:guest#alice_jones@hotmail.co.uk::" providerId="AD" clId="Web-{293D0FBD-D0A2-AAA5-5D79-AB055A48D867}" dt="2020-06-23T12:28:01.786" v="227" actId="20577"/>
          <ac:spMkLst>
            <pc:docMk/>
            <pc:sldMk cId="3559442325" sldId="880"/>
            <ac:spMk id="2" creationId="{77351E6C-F492-4039-8CCE-C6293D2D2007}"/>
          </ac:spMkLst>
        </pc:spChg>
      </pc:sldChg>
    </pc:docChg>
  </pc:docChgLst>
  <pc:docChgLst>
    <pc:chgData name="alice_jones@hotmail.co.uk" userId="S::urn:spo:guest#alice_jones@hotmail.co.uk::" providerId="AD" clId="Web-{A2A83B48-E6A3-4764-514C-CA9C4FA1CD86}"/>
    <pc:docChg chg="addSld modSld">
      <pc:chgData name="alice_jones@hotmail.co.uk" userId="S::urn:spo:guest#alice_jones@hotmail.co.uk::" providerId="AD" clId="Web-{A2A83B48-E6A3-4764-514C-CA9C4FA1CD86}" dt="2020-06-16T09:53:59" v="191"/>
      <pc:docMkLst>
        <pc:docMk/>
      </pc:docMkLst>
      <pc:sldChg chg="addSp delSp modSp new mod setBg addAnim delAnim modAnim">
        <pc:chgData name="alice_jones@hotmail.co.uk" userId="S::urn:spo:guest#alice_jones@hotmail.co.uk::" providerId="AD" clId="Web-{A2A83B48-E6A3-4764-514C-CA9C4FA1CD86}" dt="2020-06-16T09:53:59" v="191"/>
        <pc:sldMkLst>
          <pc:docMk/>
          <pc:sldMk cId="2129324087" sldId="876"/>
        </pc:sldMkLst>
        <pc:spChg chg="add mod">
          <ac:chgData name="alice_jones@hotmail.co.uk" userId="S::urn:spo:guest#alice_jones@hotmail.co.uk::" providerId="AD" clId="Web-{A2A83B48-E6A3-4764-514C-CA9C4FA1CD86}" dt="2020-06-16T09:51:07.163" v="185" actId="1076"/>
          <ac:spMkLst>
            <pc:docMk/>
            <pc:sldMk cId="2129324087" sldId="876"/>
            <ac:spMk id="2" creationId="{FCD3ED1B-7261-4127-8048-5604DD9F0CA3}"/>
          </ac:spMkLst>
        </pc:spChg>
        <pc:spChg chg="add del mod">
          <ac:chgData name="alice_jones@hotmail.co.uk" userId="S::urn:spo:guest#alice_jones@hotmail.co.uk::" providerId="AD" clId="Web-{A2A83B48-E6A3-4764-514C-CA9C4FA1CD86}" dt="2020-06-16T09:28:49.816" v="30"/>
          <ac:spMkLst>
            <pc:docMk/>
            <pc:sldMk cId="2129324087" sldId="876"/>
            <ac:spMk id="3" creationId="{4481CF2E-B6EB-406D-A35A-0DDF51A28494}"/>
          </ac:spMkLst>
        </pc:spChg>
        <pc:spChg chg="add del mod">
          <ac:chgData name="alice_jones@hotmail.co.uk" userId="S::urn:spo:guest#alice_jones@hotmail.co.uk::" providerId="AD" clId="Web-{A2A83B48-E6A3-4764-514C-CA9C4FA1CD86}" dt="2020-06-16T09:29:03.645" v="35"/>
          <ac:spMkLst>
            <pc:docMk/>
            <pc:sldMk cId="2129324087" sldId="876"/>
            <ac:spMk id="4" creationId="{D4980558-C82D-4335-AA57-E25005DB1BA3}"/>
          </ac:spMkLst>
        </pc:spChg>
        <pc:spChg chg="add del mod">
          <ac:chgData name="alice_jones@hotmail.co.uk" userId="S::urn:spo:guest#alice_jones@hotmail.co.uk::" providerId="AD" clId="Web-{A2A83B48-E6A3-4764-514C-CA9C4FA1CD86}" dt="2020-06-16T09:33:40.049" v="65"/>
          <ac:spMkLst>
            <pc:docMk/>
            <pc:sldMk cId="2129324087" sldId="876"/>
            <ac:spMk id="5" creationId="{69C0343B-76F8-4D6B-9027-B3EBF421A233}"/>
          </ac:spMkLst>
        </pc:spChg>
        <pc:spChg chg="add del mod">
          <ac:chgData name="alice_jones@hotmail.co.uk" userId="S::urn:spo:guest#alice_jones@hotmail.co.uk::" providerId="AD" clId="Web-{A2A83B48-E6A3-4764-514C-CA9C4FA1CD86}" dt="2020-06-16T09:33:32.970" v="61"/>
          <ac:spMkLst>
            <pc:docMk/>
            <pc:sldMk cId="2129324087" sldId="876"/>
            <ac:spMk id="6" creationId="{0A3FF92E-B7B2-4856-8B0D-92C701B73186}"/>
          </ac:spMkLst>
        </pc:spChg>
        <pc:spChg chg="add mod">
          <ac:chgData name="alice_jones@hotmail.co.uk" userId="S::urn:spo:guest#alice_jones@hotmail.co.uk::" providerId="AD" clId="Web-{A2A83B48-E6A3-4764-514C-CA9C4FA1CD86}" dt="2020-06-16T09:48:36.827" v="161" actId="1076"/>
          <ac:spMkLst>
            <pc:docMk/>
            <pc:sldMk cId="2129324087" sldId="876"/>
            <ac:spMk id="11" creationId="{A8AFAB8C-DD0D-4EDB-A0B8-98F1BD2F88D6}"/>
          </ac:spMkLst>
        </pc:spChg>
        <pc:spChg chg="add mod">
          <ac:chgData name="alice_jones@hotmail.co.uk" userId="S::urn:spo:guest#alice_jones@hotmail.co.uk::" providerId="AD" clId="Web-{A2A83B48-E6A3-4764-514C-CA9C4FA1CD86}" dt="2020-06-16T09:48:41.187" v="163" actId="1076"/>
          <ac:spMkLst>
            <pc:docMk/>
            <pc:sldMk cId="2129324087" sldId="876"/>
            <ac:spMk id="14" creationId="{A79F31CB-CC85-4075-A572-6F4E84A9EA0E}"/>
          </ac:spMkLst>
        </pc:spChg>
        <pc:grpChg chg="add del">
          <ac:chgData name="alice_jones@hotmail.co.uk" userId="S::urn:spo:guest#alice_jones@hotmail.co.uk::" providerId="AD" clId="Web-{A2A83B48-E6A3-4764-514C-CA9C4FA1CD86}" dt="2020-06-16T09:53:59" v="191"/>
          <ac:grpSpMkLst>
            <pc:docMk/>
            <pc:sldMk cId="2129324087" sldId="876"/>
            <ac:grpSpMk id="21" creationId="{DA58F00D-FA89-4BB7-9062-FA78CAD5E93C}"/>
          </ac:grpSpMkLst>
        </pc:grpChg>
        <pc:picChg chg="add mod topLvl modCrop">
          <ac:chgData name="alice_jones@hotmail.co.uk" userId="S::urn:spo:guest#alice_jones@hotmail.co.uk::" providerId="AD" clId="Web-{A2A83B48-E6A3-4764-514C-CA9C4FA1CD86}" dt="2020-06-16T09:53:59" v="191"/>
          <ac:picMkLst>
            <pc:docMk/>
            <pc:sldMk cId="2129324087" sldId="876"/>
            <ac:picMk id="7" creationId="{EFBC29AD-4EF2-483B-B22F-CF490387FA9D}"/>
          </ac:picMkLst>
        </pc:picChg>
        <pc:picChg chg="add del mod">
          <ac:chgData name="alice_jones@hotmail.co.uk" userId="S::urn:spo:guest#alice_jones@hotmail.co.uk::" providerId="AD" clId="Web-{A2A83B48-E6A3-4764-514C-CA9C4FA1CD86}" dt="2020-06-16T09:34:40.505" v="67"/>
          <ac:picMkLst>
            <pc:docMk/>
            <pc:sldMk cId="2129324087" sldId="876"/>
            <ac:picMk id="8" creationId="{A640EB74-2D51-42F8-A146-9BE537EB2EBF}"/>
          </ac:picMkLst>
        </pc:picChg>
        <pc:picChg chg="add del mod">
          <ac:chgData name="alice_jones@hotmail.co.uk" userId="S::urn:spo:guest#alice_jones@hotmail.co.uk::" providerId="AD" clId="Web-{A2A83B48-E6A3-4764-514C-CA9C4FA1CD86}" dt="2020-06-16T09:35:23.960" v="72"/>
          <ac:picMkLst>
            <pc:docMk/>
            <pc:sldMk cId="2129324087" sldId="876"/>
            <ac:picMk id="9" creationId="{4868A1A7-A061-4D3D-9136-247B8725553C}"/>
          </ac:picMkLst>
        </pc:picChg>
        <pc:picChg chg="add mod topLvl">
          <ac:chgData name="alice_jones@hotmail.co.uk" userId="S::urn:spo:guest#alice_jones@hotmail.co.uk::" providerId="AD" clId="Web-{A2A83B48-E6A3-4764-514C-CA9C4FA1CD86}" dt="2020-06-16T09:53:59" v="191"/>
          <ac:picMkLst>
            <pc:docMk/>
            <pc:sldMk cId="2129324087" sldId="876"/>
            <ac:picMk id="10" creationId="{9F379837-224B-471F-9B1D-17170C3AF9B5}"/>
          </ac:picMkLst>
        </pc:picChg>
        <pc:picChg chg="add del mod">
          <ac:chgData name="alice_jones@hotmail.co.uk" userId="S::urn:spo:guest#alice_jones@hotmail.co.uk::" providerId="AD" clId="Web-{A2A83B48-E6A3-4764-514C-CA9C4FA1CD86}" dt="2020-06-16T09:36:43.652" v="98"/>
          <ac:picMkLst>
            <pc:docMk/>
            <pc:sldMk cId="2129324087" sldId="876"/>
            <ac:picMk id="12" creationId="{3FAAC631-EF5A-4260-820C-20F08518A6AC}"/>
          </ac:picMkLst>
        </pc:picChg>
        <pc:picChg chg="add del mod">
          <ac:chgData name="alice_jones@hotmail.co.uk" userId="S::urn:spo:guest#alice_jones@hotmail.co.uk::" providerId="AD" clId="Web-{A2A83B48-E6A3-4764-514C-CA9C4FA1CD86}" dt="2020-06-16T09:36:48.246" v="100"/>
          <ac:picMkLst>
            <pc:docMk/>
            <pc:sldMk cId="2129324087" sldId="876"/>
            <ac:picMk id="13" creationId="{FB7CEF6F-8A94-4B04-ABAA-107C8EA59D35}"/>
          </ac:picMkLst>
        </pc:picChg>
        <pc:picChg chg="add del mod modCrop">
          <ac:chgData name="alice_jones@hotmail.co.uk" userId="S::urn:spo:guest#alice_jones@hotmail.co.uk::" providerId="AD" clId="Web-{A2A83B48-E6A3-4764-514C-CA9C4FA1CD86}" dt="2020-06-16T09:46:10.539" v="144"/>
          <ac:picMkLst>
            <pc:docMk/>
            <pc:sldMk cId="2129324087" sldId="876"/>
            <ac:picMk id="16" creationId="{ED9B8529-AA90-4539-9039-275CF8AD9E2F}"/>
          </ac:picMkLst>
        </pc:picChg>
        <pc:picChg chg="add mod topLvl modCrop">
          <ac:chgData name="alice_jones@hotmail.co.uk" userId="S::urn:spo:guest#alice_jones@hotmail.co.uk::" providerId="AD" clId="Web-{A2A83B48-E6A3-4764-514C-CA9C4FA1CD86}" dt="2020-06-16T09:53:59" v="191"/>
          <ac:picMkLst>
            <pc:docMk/>
            <pc:sldMk cId="2129324087" sldId="876"/>
            <ac:picMk id="17" creationId="{BA30CF05-E881-439C-B1F0-81CB182A0D9F}"/>
          </ac:picMkLst>
        </pc:picChg>
        <pc:picChg chg="add mod topLvl modCrop">
          <ac:chgData name="alice_jones@hotmail.co.uk" userId="S::urn:spo:guest#alice_jones@hotmail.co.uk::" providerId="AD" clId="Web-{A2A83B48-E6A3-4764-514C-CA9C4FA1CD86}" dt="2020-06-16T09:53:59" v="191"/>
          <ac:picMkLst>
            <pc:docMk/>
            <pc:sldMk cId="2129324087" sldId="876"/>
            <ac:picMk id="18" creationId="{8A8577E3-F115-45B0-9E36-B5AD0FCB4E6C}"/>
          </ac:picMkLst>
        </pc:picChg>
        <pc:cxnChg chg="add del mod">
          <ac:chgData name="alice_jones@hotmail.co.uk" userId="S::urn:spo:guest#alice_jones@hotmail.co.uk::" providerId="AD" clId="Web-{A2A83B48-E6A3-4764-514C-CA9C4FA1CD86}" dt="2020-06-16T09:38:09.328" v="128"/>
          <ac:cxnSpMkLst>
            <pc:docMk/>
            <pc:sldMk cId="2129324087" sldId="876"/>
            <ac:cxnSpMk id="15" creationId="{4297CC8F-1B16-4F73-BCF3-F6964293E743}"/>
          </ac:cxnSpMkLst>
        </pc:cxnChg>
        <pc:cxnChg chg="add mod">
          <ac:chgData name="alice_jones@hotmail.co.uk" userId="S::urn:spo:guest#alice_jones@hotmail.co.uk::" providerId="AD" clId="Web-{A2A83B48-E6A3-4764-514C-CA9C4FA1CD86}" dt="2020-06-16T09:51:02.788" v="184" actId="1076"/>
          <ac:cxnSpMkLst>
            <pc:docMk/>
            <pc:sldMk cId="2129324087" sldId="876"/>
            <ac:cxnSpMk id="19" creationId="{291E2A9B-7F35-453A-AA0B-C0D9A8A487D1}"/>
          </ac:cxnSpMkLst>
        </pc:cxnChg>
        <pc:cxnChg chg="add mod">
          <ac:chgData name="alice_jones@hotmail.co.uk" userId="S::urn:spo:guest#alice_jones@hotmail.co.uk::" providerId="AD" clId="Web-{A2A83B48-E6A3-4764-514C-CA9C4FA1CD86}" dt="2020-06-16T09:49:17.470" v="171" actId="14100"/>
          <ac:cxnSpMkLst>
            <pc:docMk/>
            <pc:sldMk cId="2129324087" sldId="876"/>
            <ac:cxnSpMk id="20" creationId="{D05250C4-89FD-4272-841C-1F64098AADB8}"/>
          </ac:cxnSpMkLst>
        </pc:cxnChg>
      </pc:sldChg>
    </pc:docChg>
  </pc:docChgLst>
  <pc:docChgLst>
    <pc:chgData name="alice_jones@hotmail.co.uk" userId="S::urn:spo:guest#alice_jones@hotmail.co.uk::" providerId="AD" clId="Web-{C016EA1D-E447-35AD-8125-E90F05DFA065}"/>
    <pc:docChg chg="modSld">
      <pc:chgData name="alice_jones@hotmail.co.uk" userId="S::urn:spo:guest#alice_jones@hotmail.co.uk::" providerId="AD" clId="Web-{C016EA1D-E447-35AD-8125-E90F05DFA065}" dt="2020-05-19T16:19:55.473" v="185" actId="14100"/>
      <pc:docMkLst>
        <pc:docMk/>
      </pc:docMkLst>
      <pc:sldChg chg="modSp">
        <pc:chgData name="alice_jones@hotmail.co.uk" userId="S::urn:spo:guest#alice_jones@hotmail.co.uk::" providerId="AD" clId="Web-{C016EA1D-E447-35AD-8125-E90F05DFA065}" dt="2020-05-19T16:06:27.631" v="61" actId="20577"/>
        <pc:sldMkLst>
          <pc:docMk/>
          <pc:sldMk cId="0" sldId="860"/>
        </pc:sldMkLst>
        <pc:spChg chg="mod">
          <ac:chgData name="alice_jones@hotmail.co.uk" userId="S::urn:spo:guest#alice_jones@hotmail.co.uk::" providerId="AD" clId="Web-{C016EA1D-E447-35AD-8125-E90F05DFA065}" dt="2020-05-19T16:06:27.631" v="61" actId="20577"/>
          <ac:spMkLst>
            <pc:docMk/>
            <pc:sldMk cId="0" sldId="860"/>
            <ac:spMk id="4100" creationId="{5E60D79F-C1AF-4959-AB06-6138E7893E23}"/>
          </ac:spMkLst>
        </pc:spChg>
      </pc:sldChg>
      <pc:sldChg chg="modSp">
        <pc:chgData name="alice_jones@hotmail.co.uk" userId="S::urn:spo:guest#alice_jones@hotmail.co.uk::" providerId="AD" clId="Web-{C016EA1D-E447-35AD-8125-E90F05DFA065}" dt="2020-05-19T16:19:55.473" v="185" actId="14100"/>
        <pc:sldMkLst>
          <pc:docMk/>
          <pc:sldMk cId="1958076692" sldId="872"/>
        </pc:sldMkLst>
        <pc:spChg chg="mod">
          <ac:chgData name="alice_jones@hotmail.co.uk" userId="S::urn:spo:guest#alice_jones@hotmail.co.uk::" providerId="AD" clId="Web-{C016EA1D-E447-35AD-8125-E90F05DFA065}" dt="2020-05-19T16:19:55.473" v="185" actId="14100"/>
          <ac:spMkLst>
            <pc:docMk/>
            <pc:sldMk cId="1958076692" sldId="872"/>
            <ac:spMk id="10" creationId="{390BDBE3-1EA2-4112-AC85-C08027F0C8AB}"/>
          </ac:spMkLst>
        </pc:spChg>
        <pc:spChg chg="mod">
          <ac:chgData name="alice_jones@hotmail.co.uk" userId="S::urn:spo:guest#alice_jones@hotmail.co.uk::" providerId="AD" clId="Web-{C016EA1D-E447-35AD-8125-E90F05DFA065}" dt="2020-05-19T16:19:53.332" v="183" actId="20577"/>
          <ac:spMkLst>
            <pc:docMk/>
            <pc:sldMk cId="1958076692" sldId="872"/>
            <ac:spMk id="11" creationId="{282F9A8D-FB6B-46D4-9286-9C96939CEFA3}"/>
          </ac:spMkLst>
        </pc:spChg>
      </pc:sldChg>
    </pc:docChg>
  </pc:docChgLst>
  <pc:docChgLst>
    <pc:chgData name="alice_jones@hotmail.co.uk" userId="S::urn:spo:guest#alice_jones@hotmail.co.uk::" providerId="AD" clId="Web-{5D3152EC-83B4-0C4C-7133-B77E32770FC2}"/>
    <pc:docChg chg="addSld delSld modSld sldOrd">
      <pc:chgData name="alice_jones@hotmail.co.uk" userId="S::urn:spo:guest#alice_jones@hotmail.co.uk::" providerId="AD" clId="Web-{5D3152EC-83B4-0C4C-7133-B77E32770FC2}" dt="2020-06-23T12:50:35.709" v="15" actId="1076"/>
      <pc:docMkLst>
        <pc:docMk/>
      </pc:docMkLst>
      <pc:sldChg chg="modSp ord">
        <pc:chgData name="alice_jones@hotmail.co.uk" userId="S::urn:spo:guest#alice_jones@hotmail.co.uk::" providerId="AD" clId="Web-{5D3152EC-83B4-0C4C-7133-B77E32770FC2}" dt="2020-06-23T12:50:35.709" v="15" actId="1076"/>
        <pc:sldMkLst>
          <pc:docMk/>
          <pc:sldMk cId="3565288945" sldId="875"/>
        </pc:sldMkLst>
        <pc:spChg chg="mod">
          <ac:chgData name="alice_jones@hotmail.co.uk" userId="S::urn:spo:guest#alice_jones@hotmail.co.uk::" providerId="AD" clId="Web-{5D3152EC-83B4-0C4C-7133-B77E32770FC2}" dt="2020-06-23T12:46:22.756" v="10" actId="14100"/>
          <ac:spMkLst>
            <pc:docMk/>
            <pc:sldMk cId="3565288945" sldId="875"/>
            <ac:spMk id="2" creationId="{36DB2139-A281-463A-9B19-76AA2C806AC4}"/>
          </ac:spMkLst>
        </pc:spChg>
        <pc:spChg chg="mod">
          <ac:chgData name="alice_jones@hotmail.co.uk" userId="S::urn:spo:guest#alice_jones@hotmail.co.uk::" providerId="AD" clId="Web-{5D3152EC-83B4-0C4C-7133-B77E32770FC2}" dt="2020-06-23T12:50:35.709" v="15" actId="1076"/>
          <ac:spMkLst>
            <pc:docMk/>
            <pc:sldMk cId="3565288945" sldId="875"/>
            <ac:spMk id="3" creationId="{3142A6E1-7DB7-4C73-9EB6-AB828270F9C0}"/>
          </ac:spMkLst>
        </pc:spChg>
      </pc:sldChg>
      <pc:sldChg chg="ord">
        <pc:chgData name="alice_jones@hotmail.co.uk" userId="S::urn:spo:guest#alice_jones@hotmail.co.uk::" providerId="AD" clId="Web-{5D3152EC-83B4-0C4C-7133-B77E32770FC2}" dt="2020-06-23T12:42:29.694" v="0"/>
        <pc:sldMkLst>
          <pc:docMk/>
          <pc:sldMk cId="2129324087" sldId="876"/>
        </pc:sldMkLst>
      </pc:sldChg>
      <pc:sldChg chg="ord">
        <pc:chgData name="alice_jones@hotmail.co.uk" userId="S::urn:spo:guest#alice_jones@hotmail.co.uk::" providerId="AD" clId="Web-{5D3152EC-83B4-0C4C-7133-B77E32770FC2}" dt="2020-06-23T12:48:14.646" v="11"/>
        <pc:sldMkLst>
          <pc:docMk/>
          <pc:sldMk cId="59027108" sldId="877"/>
        </pc:sldMkLst>
      </pc:sldChg>
      <pc:sldChg chg="ord">
        <pc:chgData name="alice_jones@hotmail.co.uk" userId="S::urn:spo:guest#alice_jones@hotmail.co.uk::" providerId="AD" clId="Web-{5D3152EC-83B4-0C4C-7133-B77E32770FC2}" dt="2020-06-23T12:49:21.662" v="14"/>
        <pc:sldMkLst>
          <pc:docMk/>
          <pc:sldMk cId="3559442325" sldId="880"/>
        </pc:sldMkLst>
      </pc:sldChg>
      <pc:sldChg chg="new del">
        <pc:chgData name="alice_jones@hotmail.co.uk" userId="S::urn:spo:guest#alice_jones@hotmail.co.uk::" providerId="AD" clId="Web-{5D3152EC-83B4-0C4C-7133-B77E32770FC2}" dt="2020-06-23T12:49:12.787" v="13"/>
        <pc:sldMkLst>
          <pc:docMk/>
          <pc:sldMk cId="3468495945" sldId="881"/>
        </pc:sldMkLst>
      </pc:sldChg>
    </pc:docChg>
  </pc:docChgLst>
  <pc:docChgLst>
    <pc:chgData name="alice_jones@hotmail.co.uk" userId="S::urn:spo:guest#alice_jones@hotmail.co.uk::" providerId="AD" clId="Web-{EC92F743-CE18-9BDB-CE0F-89ADD489DCDF}"/>
    <pc:docChg chg="addSld delSld modSld sldOrd">
      <pc:chgData name="alice_jones@hotmail.co.uk" userId="S::urn:spo:guest#alice_jones@hotmail.co.uk::" providerId="AD" clId="Web-{EC92F743-CE18-9BDB-CE0F-89ADD489DCDF}" dt="2020-06-16T16:45:49.776" v="1180" actId="1076"/>
      <pc:docMkLst>
        <pc:docMk/>
      </pc:docMkLst>
      <pc:sldChg chg="modSp">
        <pc:chgData name="alice_jones@hotmail.co.uk" userId="S::urn:spo:guest#alice_jones@hotmail.co.uk::" providerId="AD" clId="Web-{EC92F743-CE18-9BDB-CE0F-89ADD489DCDF}" dt="2020-06-16T16:33:44.859" v="1145" actId="20577"/>
        <pc:sldMkLst>
          <pc:docMk/>
          <pc:sldMk cId="0" sldId="302"/>
        </pc:sldMkLst>
        <pc:spChg chg="mod">
          <ac:chgData name="alice_jones@hotmail.co.uk" userId="S::urn:spo:guest#alice_jones@hotmail.co.uk::" providerId="AD" clId="Web-{EC92F743-CE18-9BDB-CE0F-89ADD489DCDF}" dt="2020-06-16T16:33:44.859" v="1145" actId="20577"/>
          <ac:spMkLst>
            <pc:docMk/>
            <pc:sldMk cId="0" sldId="302"/>
            <ac:spMk id="4" creationId="{5F5C5D73-43F1-4E86-9EAA-9CCCEA0441ED}"/>
          </ac:spMkLst>
        </pc:spChg>
      </pc:sldChg>
      <pc:sldChg chg="modSp">
        <pc:chgData name="alice_jones@hotmail.co.uk" userId="S::urn:spo:guest#alice_jones@hotmail.co.uk::" providerId="AD" clId="Web-{EC92F743-CE18-9BDB-CE0F-89ADD489DCDF}" dt="2020-06-16T16:45:49.776" v="1180" actId="1076"/>
        <pc:sldMkLst>
          <pc:docMk/>
          <pc:sldMk cId="0" sldId="859"/>
        </pc:sldMkLst>
        <pc:spChg chg="mod">
          <ac:chgData name="alice_jones@hotmail.co.uk" userId="S::urn:spo:guest#alice_jones@hotmail.co.uk::" providerId="AD" clId="Web-{EC92F743-CE18-9BDB-CE0F-89ADD489DCDF}" dt="2020-06-16T16:45:49.776" v="1180" actId="1076"/>
          <ac:spMkLst>
            <pc:docMk/>
            <pc:sldMk cId="0" sldId="859"/>
            <ac:spMk id="3075" creationId="{C7EDC90F-22BC-4A20-A06F-4A1051F061B7}"/>
          </ac:spMkLst>
        </pc:spChg>
      </pc:sldChg>
      <pc:sldChg chg="addSp modSp">
        <pc:chgData name="alice_jones@hotmail.co.uk" userId="S::urn:spo:guest#alice_jones@hotmail.co.uk::" providerId="AD" clId="Web-{EC92F743-CE18-9BDB-CE0F-89ADD489DCDF}" dt="2020-06-16T16:28:38.564" v="851" actId="20577"/>
        <pc:sldMkLst>
          <pc:docMk/>
          <pc:sldMk cId="3772686589" sldId="868"/>
        </pc:sldMkLst>
        <pc:spChg chg="mod">
          <ac:chgData name="alice_jones@hotmail.co.uk" userId="S::urn:spo:guest#alice_jones@hotmail.co.uk::" providerId="AD" clId="Web-{EC92F743-CE18-9BDB-CE0F-89ADD489DCDF}" dt="2020-06-16T16:27:43.626" v="806" actId="20577"/>
          <ac:spMkLst>
            <pc:docMk/>
            <pc:sldMk cId="3772686589" sldId="868"/>
            <ac:spMk id="3" creationId="{B891CEC9-9915-44C4-B3A0-FB2D25A3448B}"/>
          </ac:spMkLst>
        </pc:spChg>
        <pc:spChg chg="add mod">
          <ac:chgData name="alice_jones@hotmail.co.uk" userId="S::urn:spo:guest#alice_jones@hotmail.co.uk::" providerId="AD" clId="Web-{EC92F743-CE18-9BDB-CE0F-89ADD489DCDF}" dt="2020-06-16T16:28:38.564" v="851" actId="20577"/>
          <ac:spMkLst>
            <pc:docMk/>
            <pc:sldMk cId="3772686589" sldId="868"/>
            <ac:spMk id="4" creationId="{B052608A-4D0C-41E9-8866-1442CDF4CF6D}"/>
          </ac:spMkLst>
        </pc:spChg>
      </pc:sldChg>
      <pc:sldChg chg="del">
        <pc:chgData name="alice_jones@hotmail.co.uk" userId="S::urn:spo:guest#alice_jones@hotmail.co.uk::" providerId="AD" clId="Web-{EC92F743-CE18-9BDB-CE0F-89ADD489DCDF}" dt="2020-06-16T16:35:56.436" v="1148"/>
        <pc:sldMkLst>
          <pc:docMk/>
          <pc:sldMk cId="1242004123" sldId="870"/>
        </pc:sldMkLst>
      </pc:sldChg>
      <pc:sldChg chg="modSp">
        <pc:chgData name="alice_jones@hotmail.co.uk" userId="S::urn:spo:guest#alice_jones@hotmail.co.uk::" providerId="AD" clId="Web-{EC92F743-CE18-9BDB-CE0F-89ADD489DCDF}" dt="2020-06-16T16:38:02.842" v="1150" actId="1076"/>
        <pc:sldMkLst>
          <pc:docMk/>
          <pc:sldMk cId="3388813011" sldId="871"/>
        </pc:sldMkLst>
        <pc:spChg chg="mod">
          <ac:chgData name="alice_jones@hotmail.co.uk" userId="S::urn:spo:guest#alice_jones@hotmail.co.uk::" providerId="AD" clId="Web-{EC92F743-CE18-9BDB-CE0F-89ADD489DCDF}" dt="2020-06-16T16:38:02.842" v="1150" actId="1076"/>
          <ac:spMkLst>
            <pc:docMk/>
            <pc:sldMk cId="3388813011" sldId="871"/>
            <ac:spMk id="7" creationId="{F955BF6C-5C01-42B2-9EA1-A15D8B06E7B7}"/>
          </ac:spMkLst>
        </pc:spChg>
      </pc:sldChg>
      <pc:sldChg chg="modSp">
        <pc:chgData name="alice_jones@hotmail.co.uk" userId="S::urn:spo:guest#alice_jones@hotmail.co.uk::" providerId="AD" clId="Web-{EC92F743-CE18-9BDB-CE0F-89ADD489DCDF}" dt="2020-06-16T16:40:31.044" v="1174" actId="20577"/>
        <pc:sldMkLst>
          <pc:docMk/>
          <pc:sldMk cId="1958076692" sldId="872"/>
        </pc:sldMkLst>
        <pc:spChg chg="mod">
          <ac:chgData name="alice_jones@hotmail.co.uk" userId="S::urn:spo:guest#alice_jones@hotmail.co.uk::" providerId="AD" clId="Web-{EC92F743-CE18-9BDB-CE0F-89ADD489DCDF}" dt="2020-06-16T16:40:31.044" v="1174" actId="20577"/>
          <ac:spMkLst>
            <pc:docMk/>
            <pc:sldMk cId="1958076692" sldId="872"/>
            <ac:spMk id="11" creationId="{282F9A8D-FB6B-46D4-9286-9C96939CEFA3}"/>
          </ac:spMkLst>
        </pc:spChg>
      </pc:sldChg>
      <pc:sldChg chg="addAnim modAnim">
        <pc:chgData name="alice_jones@hotmail.co.uk" userId="S::urn:spo:guest#alice_jones@hotmail.co.uk::" providerId="AD" clId="Web-{EC92F743-CE18-9BDB-CE0F-89ADD489DCDF}" dt="2020-06-16T16:40:56.497" v="1179"/>
        <pc:sldMkLst>
          <pc:docMk/>
          <pc:sldMk cId="126689038" sldId="873"/>
        </pc:sldMkLst>
      </pc:sldChg>
      <pc:sldChg chg="modSp ord">
        <pc:chgData name="alice_jones@hotmail.co.uk" userId="S::urn:spo:guest#alice_jones@hotmail.co.uk::" providerId="AD" clId="Web-{EC92F743-CE18-9BDB-CE0F-89ADD489DCDF}" dt="2020-06-16T15:38:29.283" v="326" actId="1076"/>
        <pc:sldMkLst>
          <pc:docMk/>
          <pc:sldMk cId="3565288945" sldId="875"/>
        </pc:sldMkLst>
        <pc:spChg chg="mod">
          <ac:chgData name="alice_jones@hotmail.co.uk" userId="S::urn:spo:guest#alice_jones@hotmail.co.uk::" providerId="AD" clId="Web-{EC92F743-CE18-9BDB-CE0F-89ADD489DCDF}" dt="2020-06-16T15:38:29.283" v="326" actId="1076"/>
          <ac:spMkLst>
            <pc:docMk/>
            <pc:sldMk cId="3565288945" sldId="875"/>
            <ac:spMk id="8" creationId="{E3611816-1D7C-49EA-821A-8D69C1B9681B}"/>
          </ac:spMkLst>
        </pc:spChg>
      </pc:sldChg>
      <pc:sldChg chg="modSp modAnim">
        <pc:chgData name="alice_jones@hotmail.co.uk" userId="S::urn:spo:guest#alice_jones@hotmail.co.uk::" providerId="AD" clId="Web-{EC92F743-CE18-9BDB-CE0F-89ADD489DCDF}" dt="2020-06-16T16:30:10.188" v="1102" actId="20577"/>
        <pc:sldMkLst>
          <pc:docMk/>
          <pc:sldMk cId="59027108" sldId="877"/>
        </pc:sldMkLst>
        <pc:spChg chg="mod">
          <ac:chgData name="alice_jones@hotmail.co.uk" userId="S::urn:spo:guest#alice_jones@hotmail.co.uk::" providerId="AD" clId="Web-{EC92F743-CE18-9BDB-CE0F-89ADD489DCDF}" dt="2020-06-16T16:30:10.188" v="1102" actId="20577"/>
          <ac:spMkLst>
            <pc:docMk/>
            <pc:sldMk cId="59027108" sldId="877"/>
            <ac:spMk id="8" creationId="{9CB80960-B1A2-45E2-A628-CC5603CF8C6B}"/>
          </ac:spMkLst>
        </pc:spChg>
      </pc:sldChg>
      <pc:sldChg chg="addSp modSp new addAnim modAnim">
        <pc:chgData name="alice_jones@hotmail.co.uk" userId="S::urn:spo:guest#alice_jones@hotmail.co.uk::" providerId="AD" clId="Web-{EC92F743-CE18-9BDB-CE0F-89ADD489DCDF}" dt="2020-06-16T16:30:24.110" v="1106"/>
        <pc:sldMkLst>
          <pc:docMk/>
          <pc:sldMk cId="3157418145" sldId="878"/>
        </pc:sldMkLst>
        <pc:spChg chg="add mod">
          <ac:chgData name="alice_jones@hotmail.co.uk" userId="S::urn:spo:guest#alice_jones@hotmail.co.uk::" providerId="AD" clId="Web-{EC92F743-CE18-9BDB-CE0F-89ADD489DCDF}" dt="2020-06-16T15:36:32.690" v="172"/>
          <ac:spMkLst>
            <pc:docMk/>
            <pc:sldMk cId="3157418145" sldId="878"/>
            <ac:spMk id="3" creationId="{90500C59-2B96-4A7D-8EE3-0BF5A7E55095}"/>
          </ac:spMkLst>
        </pc:spChg>
        <pc:spChg chg="add mod">
          <ac:chgData name="alice_jones@hotmail.co.uk" userId="S::urn:spo:guest#alice_jones@hotmail.co.uk::" providerId="AD" clId="Web-{EC92F743-CE18-9BDB-CE0F-89ADD489DCDF}" dt="2020-06-16T15:36:32.690" v="173"/>
          <ac:spMkLst>
            <pc:docMk/>
            <pc:sldMk cId="3157418145" sldId="878"/>
            <ac:spMk id="4" creationId="{3D180151-EC0A-4042-8E7A-266AB2CC259F}"/>
          </ac:spMkLst>
        </pc:spChg>
        <pc:spChg chg="add mod">
          <ac:chgData name="alice_jones@hotmail.co.uk" userId="S::urn:spo:guest#alice_jones@hotmail.co.uk::" providerId="AD" clId="Web-{EC92F743-CE18-9BDB-CE0F-89ADD489DCDF}" dt="2020-06-16T15:37:56.533" v="322" actId="20577"/>
          <ac:spMkLst>
            <pc:docMk/>
            <pc:sldMk cId="3157418145" sldId="878"/>
            <ac:spMk id="5" creationId="{66B02BCA-7DB5-4964-A7B3-F6FB287770FC}"/>
          </ac:spMkLst>
        </pc:spChg>
        <pc:picChg chg="add mod modCrop">
          <ac:chgData name="alice_jones@hotmail.co.uk" userId="S::urn:spo:guest#alice_jones@hotmail.co.uk::" providerId="AD" clId="Web-{EC92F743-CE18-9BDB-CE0F-89ADD489DCDF}" dt="2020-06-16T15:37:32.643" v="291" actId="1076"/>
          <ac:picMkLst>
            <pc:docMk/>
            <pc:sldMk cId="3157418145" sldId="878"/>
            <ac:picMk id="2" creationId="{35FDF5E5-B840-47D7-9AA6-5DA3BA8F7959}"/>
          </ac:picMkLst>
        </pc:picChg>
      </pc:sldChg>
      <pc:sldChg chg="addSp modSp new mod setBg addAnim modAnim">
        <pc:chgData name="alice_jones@hotmail.co.uk" userId="S::urn:spo:guest#alice_jones@hotmail.co.uk::" providerId="AD" clId="Web-{EC92F743-CE18-9BDB-CE0F-89ADD489DCDF}" dt="2020-06-16T16:27:00.454" v="761" actId="20577"/>
        <pc:sldMkLst>
          <pc:docMk/>
          <pc:sldMk cId="3655030062" sldId="879"/>
        </pc:sldMkLst>
        <pc:spChg chg="add mod">
          <ac:chgData name="alice_jones@hotmail.co.uk" userId="S::urn:spo:guest#alice_jones@hotmail.co.uk::" providerId="AD" clId="Web-{EC92F743-CE18-9BDB-CE0F-89ADD489DCDF}" dt="2020-06-16T15:47:17.514" v="388" actId="1076"/>
          <ac:spMkLst>
            <pc:docMk/>
            <pc:sldMk cId="3655030062" sldId="879"/>
            <ac:spMk id="2" creationId="{4A7E16BF-511C-43B3-9D9B-DC387B074C84}"/>
          </ac:spMkLst>
        </pc:spChg>
        <pc:spChg chg="add mod">
          <ac:chgData name="alice_jones@hotmail.co.uk" userId="S::urn:spo:guest#alice_jones@hotmail.co.uk::" providerId="AD" clId="Web-{EC92F743-CE18-9BDB-CE0F-89ADD489DCDF}" dt="2020-06-16T15:58:05.214" v="745" actId="1076"/>
          <ac:spMkLst>
            <pc:docMk/>
            <pc:sldMk cId="3655030062" sldId="879"/>
            <ac:spMk id="4" creationId="{B3344628-34B5-48A2-8111-EE62F88369FF}"/>
          </ac:spMkLst>
        </pc:spChg>
        <pc:spChg chg="add mod">
          <ac:chgData name="alice_jones@hotmail.co.uk" userId="S::urn:spo:guest#alice_jones@hotmail.co.uk::" providerId="AD" clId="Web-{EC92F743-CE18-9BDB-CE0F-89ADD489DCDF}" dt="2020-06-16T16:27:00.454" v="761" actId="20577"/>
          <ac:spMkLst>
            <pc:docMk/>
            <pc:sldMk cId="3655030062" sldId="879"/>
            <ac:spMk id="5" creationId="{7D1AFDA4-0885-4313-AF5E-600547C549BF}"/>
          </ac:spMkLst>
        </pc:spChg>
        <pc:picChg chg="add mod">
          <ac:chgData name="alice_jones@hotmail.co.uk" userId="S::urn:spo:guest#alice_jones@hotmail.co.uk::" providerId="AD" clId="Web-{EC92F743-CE18-9BDB-CE0F-89ADD489DCDF}" dt="2020-06-16T15:57:58.448" v="743" actId="1076"/>
          <ac:picMkLst>
            <pc:docMk/>
            <pc:sldMk cId="3655030062" sldId="879"/>
            <ac:picMk id="3" creationId="{50A2B0AA-6C49-48DC-B08D-75390866C1E2}"/>
          </ac:picMkLst>
        </pc:picChg>
      </pc:sldChg>
    </pc:docChg>
  </pc:docChgLst>
  <pc:docChgLst>
    <pc:chgData name="alice_jones@hotmail.co.uk" userId="S::urn:spo:guest#alice_jones@hotmail.co.uk::" providerId="AD" clId="Web-{C5D7D046-5000-FF4C-B33E-6E8D058C5636}"/>
    <pc:docChg chg="addSld modSld">
      <pc:chgData name="alice_jones@hotmail.co.uk" userId="S::urn:spo:guest#alice_jones@hotmail.co.uk::" providerId="AD" clId="Web-{C5D7D046-5000-FF4C-B33E-6E8D058C5636}" dt="2020-07-14T13:47:25.009" v="1873" actId="1076"/>
      <pc:docMkLst>
        <pc:docMk/>
      </pc:docMkLst>
      <pc:sldChg chg="addSp modSp addAnim modAnim">
        <pc:chgData name="alice_jones@hotmail.co.uk" userId="S::urn:spo:guest#alice_jones@hotmail.co.uk::" providerId="AD" clId="Web-{C5D7D046-5000-FF4C-B33E-6E8D058C5636}" dt="2020-07-14T13:22:12.631" v="1759" actId="1076"/>
        <pc:sldMkLst>
          <pc:docMk/>
          <pc:sldMk cId="0" sldId="863"/>
        </pc:sldMkLst>
        <pc:spChg chg="add mod">
          <ac:chgData name="alice_jones@hotmail.co.uk" userId="S::urn:spo:guest#alice_jones@hotmail.co.uk::" providerId="AD" clId="Web-{C5D7D046-5000-FF4C-B33E-6E8D058C5636}" dt="2020-07-14T13:22:12.631" v="1759" actId="1076"/>
          <ac:spMkLst>
            <pc:docMk/>
            <pc:sldMk cId="0" sldId="863"/>
            <ac:spMk id="2" creationId="{36A123C4-B21A-485F-8432-549F2AB6F942}"/>
          </ac:spMkLst>
        </pc:spChg>
        <pc:spChg chg="mod">
          <ac:chgData name="alice_jones@hotmail.co.uk" userId="S::urn:spo:guest#alice_jones@hotmail.co.uk::" providerId="AD" clId="Web-{C5D7D046-5000-FF4C-B33E-6E8D058C5636}" dt="2020-07-14T10:48:48.704" v="1369" actId="1076"/>
          <ac:spMkLst>
            <pc:docMk/>
            <pc:sldMk cId="0" sldId="863"/>
            <ac:spMk id="4" creationId="{F77A16AC-7454-4772-B76F-CC350E4D4DF5}"/>
          </ac:spMkLst>
        </pc:spChg>
        <pc:spChg chg="mod">
          <ac:chgData name="alice_jones@hotmail.co.uk" userId="S::urn:spo:guest#alice_jones@hotmail.co.uk::" providerId="AD" clId="Web-{C5D7D046-5000-FF4C-B33E-6E8D058C5636}" dt="2020-07-14T10:50:06.251" v="1381" actId="1076"/>
          <ac:spMkLst>
            <pc:docMk/>
            <pc:sldMk cId="0" sldId="863"/>
            <ac:spMk id="5" creationId="{5BA378AC-E78E-4C2A-9500-A0D68770DEE5}"/>
          </ac:spMkLst>
        </pc:spChg>
        <pc:spChg chg="mod">
          <ac:chgData name="alice_jones@hotmail.co.uk" userId="S::urn:spo:guest#alice_jones@hotmail.co.uk::" providerId="AD" clId="Web-{C5D7D046-5000-FF4C-B33E-6E8D058C5636}" dt="2020-07-14T10:49:59.095" v="1378" actId="1076"/>
          <ac:spMkLst>
            <pc:docMk/>
            <pc:sldMk cId="0" sldId="863"/>
            <ac:spMk id="10243" creationId="{CCCFF162-AD99-44FB-8633-E74D37E9D026}"/>
          </ac:spMkLst>
        </pc:spChg>
        <pc:picChg chg="add mod">
          <ac:chgData name="alice_jones@hotmail.co.uk" userId="S::urn:spo:guest#alice_jones@hotmail.co.uk::" providerId="AD" clId="Web-{C5D7D046-5000-FF4C-B33E-6E8D058C5636}" dt="2020-07-14T11:05:17.621" v="1383" actId="1076"/>
          <ac:picMkLst>
            <pc:docMk/>
            <pc:sldMk cId="0" sldId="863"/>
            <ac:picMk id="3" creationId="{DDCC3541-EE98-4ADF-B88B-88FB12ECCF1D}"/>
          </ac:picMkLst>
        </pc:picChg>
      </pc:sldChg>
      <pc:sldChg chg="modSp">
        <pc:chgData name="alice_jones@hotmail.co.uk" userId="S::urn:spo:guest#alice_jones@hotmail.co.uk::" providerId="AD" clId="Web-{C5D7D046-5000-FF4C-B33E-6E8D058C5636}" dt="2020-07-14T10:13:09.216" v="3"/>
        <pc:sldMkLst>
          <pc:docMk/>
          <pc:sldMk cId="3565288945" sldId="875"/>
        </pc:sldMkLst>
        <pc:picChg chg="mod modCrop">
          <ac:chgData name="alice_jones@hotmail.co.uk" userId="S::urn:spo:guest#alice_jones@hotmail.co.uk::" providerId="AD" clId="Web-{C5D7D046-5000-FF4C-B33E-6E8D058C5636}" dt="2020-07-14T10:13:09.216" v="3"/>
          <ac:picMkLst>
            <pc:docMk/>
            <pc:sldMk cId="3565288945" sldId="875"/>
            <ac:picMk id="4" creationId="{6A0FB035-F976-4F2A-A222-6E4CB724B2D8}"/>
          </ac:picMkLst>
        </pc:picChg>
        <pc:picChg chg="mod">
          <ac:chgData name="alice_jones@hotmail.co.uk" userId="S::urn:spo:guest#alice_jones@hotmail.co.uk::" providerId="AD" clId="Web-{C5D7D046-5000-FF4C-B33E-6E8D058C5636}" dt="2020-07-14T10:12:48.138" v="1" actId="1076"/>
          <ac:picMkLst>
            <pc:docMk/>
            <pc:sldMk cId="3565288945" sldId="875"/>
            <ac:picMk id="7" creationId="{DAAE384A-727F-4A23-A4B9-3971DDE26E6E}"/>
          </ac:picMkLst>
        </pc:picChg>
      </pc:sldChg>
      <pc:sldChg chg="modSp">
        <pc:chgData name="alice_jones@hotmail.co.uk" userId="S::urn:spo:guest#alice_jones@hotmail.co.uk::" providerId="AD" clId="Web-{C5D7D046-5000-FF4C-B33E-6E8D058C5636}" dt="2020-07-14T13:47:25.009" v="1873" actId="1076"/>
        <pc:sldMkLst>
          <pc:docMk/>
          <pc:sldMk cId="3655030062" sldId="879"/>
        </pc:sldMkLst>
        <pc:spChg chg="mod">
          <ac:chgData name="alice_jones@hotmail.co.uk" userId="S::urn:spo:guest#alice_jones@hotmail.co.uk::" providerId="AD" clId="Web-{C5D7D046-5000-FF4C-B33E-6E8D058C5636}" dt="2020-07-14T13:47:25.009" v="1873" actId="1076"/>
          <ac:spMkLst>
            <pc:docMk/>
            <pc:sldMk cId="3655030062" sldId="879"/>
            <ac:spMk id="4" creationId="{B3344628-34B5-48A2-8111-EE62F88369FF}"/>
          </ac:spMkLst>
        </pc:spChg>
      </pc:sldChg>
      <pc:sldChg chg="modSp">
        <pc:chgData name="alice_jones@hotmail.co.uk" userId="S::urn:spo:guest#alice_jones@hotmail.co.uk::" providerId="AD" clId="Web-{C5D7D046-5000-FF4C-B33E-6E8D058C5636}" dt="2020-07-14T11:05:39.933" v="1390" actId="20577"/>
        <pc:sldMkLst>
          <pc:docMk/>
          <pc:sldMk cId="706762212" sldId="883"/>
        </pc:sldMkLst>
        <pc:spChg chg="mod">
          <ac:chgData name="alice_jones@hotmail.co.uk" userId="S::urn:spo:guest#alice_jones@hotmail.co.uk::" providerId="AD" clId="Web-{C5D7D046-5000-FF4C-B33E-6E8D058C5636}" dt="2020-07-14T11:05:39.933" v="1390" actId="20577"/>
          <ac:spMkLst>
            <pc:docMk/>
            <pc:sldMk cId="706762212" sldId="883"/>
            <ac:spMk id="7" creationId="{57D807E0-4080-4D94-97AF-7D1DA4755BA7}"/>
          </ac:spMkLst>
        </pc:spChg>
      </pc:sldChg>
      <pc:sldChg chg="addSp modSp new addAnim modAnim">
        <pc:chgData name="alice_jones@hotmail.co.uk" userId="S::urn:spo:guest#alice_jones@hotmail.co.uk::" providerId="AD" clId="Web-{C5D7D046-5000-FF4C-B33E-6E8D058C5636}" dt="2020-07-14T13:37:05.374" v="1764" actId="20577"/>
        <pc:sldMkLst>
          <pc:docMk/>
          <pc:sldMk cId="1780241570" sldId="884"/>
        </pc:sldMkLst>
        <pc:spChg chg="add mod">
          <ac:chgData name="alice_jones@hotmail.co.uk" userId="S::urn:spo:guest#alice_jones@hotmail.co.uk::" providerId="AD" clId="Web-{C5D7D046-5000-FF4C-B33E-6E8D058C5636}" dt="2020-07-14T12:57:31.972" v="1515" actId="20577"/>
          <ac:spMkLst>
            <pc:docMk/>
            <pc:sldMk cId="1780241570" sldId="884"/>
            <ac:spMk id="2" creationId="{639031F1-549C-445D-B15A-22120ED72B54}"/>
          </ac:spMkLst>
        </pc:spChg>
        <pc:spChg chg="add mod">
          <ac:chgData name="alice_jones@hotmail.co.uk" userId="S::urn:spo:guest#alice_jones@hotmail.co.uk::" providerId="AD" clId="Web-{C5D7D046-5000-FF4C-B33E-6E8D058C5636}" dt="2020-07-14T13:37:05.374" v="1764" actId="20577"/>
          <ac:spMkLst>
            <pc:docMk/>
            <pc:sldMk cId="1780241570" sldId="884"/>
            <ac:spMk id="3" creationId="{6601E266-7225-4630-9638-51238AECEC79}"/>
          </ac:spMkLst>
        </pc:spChg>
        <pc:spChg chg="add mod">
          <ac:chgData name="alice_jones@hotmail.co.uk" userId="S::urn:spo:guest#alice_jones@hotmail.co.uk::" providerId="AD" clId="Web-{C5D7D046-5000-FF4C-B33E-6E8D058C5636}" dt="2020-07-14T12:57:35.347" v="1522" actId="20577"/>
          <ac:spMkLst>
            <pc:docMk/>
            <pc:sldMk cId="1780241570" sldId="884"/>
            <ac:spMk id="4" creationId="{FB703544-A259-4A55-9B56-F0FE72274B01}"/>
          </ac:spMkLst>
        </pc:spChg>
        <pc:spChg chg="add mod">
          <ac:chgData name="alice_jones@hotmail.co.uk" userId="S::urn:spo:guest#alice_jones@hotmail.co.uk::" providerId="AD" clId="Web-{C5D7D046-5000-FF4C-B33E-6E8D058C5636}" dt="2020-07-14T12:57:37.488" v="1525" actId="20577"/>
          <ac:spMkLst>
            <pc:docMk/>
            <pc:sldMk cId="1780241570" sldId="884"/>
            <ac:spMk id="5" creationId="{8FD3F4E6-2336-41D4-A206-AA0E268BB185}"/>
          </ac:spMkLst>
        </pc:spChg>
        <pc:spChg chg="add mod">
          <ac:chgData name="alice_jones@hotmail.co.uk" userId="S::urn:spo:guest#alice_jones@hotmail.co.uk::" providerId="AD" clId="Web-{C5D7D046-5000-FF4C-B33E-6E8D058C5636}" dt="2020-07-14T13:15:05.776" v="1566" actId="20577"/>
          <ac:spMkLst>
            <pc:docMk/>
            <pc:sldMk cId="1780241570" sldId="884"/>
            <ac:spMk id="6" creationId="{3E166D7B-ADFA-4350-A641-55E41CD06267}"/>
          </ac:spMkLst>
        </pc:spChg>
        <pc:spChg chg="add mod">
          <ac:chgData name="alice_jones@hotmail.co.uk" userId="S::urn:spo:guest#alice_jones@hotmail.co.uk::" providerId="AD" clId="Web-{C5D7D046-5000-FF4C-B33E-6E8D058C5636}" dt="2020-07-14T13:17:44.868" v="1592" actId="20577"/>
          <ac:spMkLst>
            <pc:docMk/>
            <pc:sldMk cId="1780241570" sldId="884"/>
            <ac:spMk id="7" creationId="{ED457B4D-9B4A-473E-AF4B-16507BC35A4A}"/>
          </ac:spMkLst>
        </pc:spChg>
        <pc:picChg chg="add mod ord modCrop">
          <ac:chgData name="alice_jones@hotmail.co.uk" userId="S::urn:spo:guest#alice_jones@hotmail.co.uk::" providerId="AD" clId="Web-{C5D7D046-5000-FF4C-B33E-6E8D058C5636}" dt="2020-07-14T12:52:01.678" v="1465" actId="14100"/>
          <ac:picMkLst>
            <pc:docMk/>
            <pc:sldMk cId="1780241570" sldId="884"/>
            <ac:picMk id="8" creationId="{75AAF8ED-517D-4AA4-9736-D28934FB08F9}"/>
          </ac:picMkLst>
        </pc:picChg>
      </pc:sldChg>
    </pc:docChg>
  </pc:docChgLst>
  <pc:docChgLst>
    <pc:chgData name="alice_jones@hotmail.co.uk" userId="S::urn:spo:guest#alice_jones@hotmail.co.uk::" providerId="AD" clId="Web-{35768726-EF33-431B-916A-B34E9DF4EC16}"/>
    <pc:docChg chg="modSld">
      <pc:chgData name="alice_jones@hotmail.co.uk" userId="S::urn:spo:guest#alice_jones@hotmail.co.uk::" providerId="AD" clId="Web-{35768726-EF33-431B-916A-B34E9DF4EC16}" dt="2020-06-09T08:43:25.313" v="1"/>
      <pc:docMkLst>
        <pc:docMk/>
      </pc:docMkLst>
      <pc:sldChg chg="delSp">
        <pc:chgData name="alice_jones@hotmail.co.uk" userId="S::urn:spo:guest#alice_jones@hotmail.co.uk::" providerId="AD" clId="Web-{35768726-EF33-431B-916A-B34E9DF4EC16}" dt="2020-06-09T08:43:25.313" v="1"/>
        <pc:sldMkLst>
          <pc:docMk/>
          <pc:sldMk cId="354641415" sldId="874"/>
        </pc:sldMkLst>
        <pc:picChg chg="del">
          <ac:chgData name="alice_jones@hotmail.co.uk" userId="S::urn:spo:guest#alice_jones@hotmail.co.uk::" providerId="AD" clId="Web-{35768726-EF33-431B-916A-B34E9DF4EC16}" dt="2020-06-09T08:43:25.313" v="1"/>
          <ac:picMkLst>
            <pc:docMk/>
            <pc:sldMk cId="354641415" sldId="874"/>
            <ac:picMk id="5" creationId="{30C63FF4-8FC6-4F41-B22B-FE985C1BF4E2}"/>
          </ac:picMkLst>
        </pc:picChg>
        <pc:picChg chg="del">
          <ac:chgData name="alice_jones@hotmail.co.uk" userId="S::urn:spo:guest#alice_jones@hotmail.co.uk::" providerId="AD" clId="Web-{35768726-EF33-431B-916A-B34E9DF4EC16}" dt="2020-06-09T08:43:24.078" v="0"/>
          <ac:picMkLst>
            <pc:docMk/>
            <pc:sldMk cId="354641415" sldId="874"/>
            <ac:picMk id="5122" creationId="{945EF401-CC40-4516-8BED-B62DB8943492}"/>
          </ac:picMkLst>
        </pc:picChg>
      </pc:sldChg>
    </pc:docChg>
  </pc:docChgLst>
  <pc:docChgLst>
    <pc:chgData name="alice_jones@hotmail.co.uk" userId="S::urn:spo:guest#alice_jones@hotmail.co.uk::" providerId="AD" clId="Web-{11637281-95CA-49ED-9D13-A64B73F5F721}"/>
    <pc:docChg chg="modSld">
      <pc:chgData name="alice_jones@hotmail.co.uk" userId="S::urn:spo:guest#alice_jones@hotmail.co.uk::" providerId="AD" clId="Web-{11637281-95CA-49ED-9D13-A64B73F5F721}" dt="2020-05-19T15:33:47.326" v="22"/>
      <pc:docMkLst>
        <pc:docMk/>
      </pc:docMkLst>
      <pc:sldChg chg="modSp">
        <pc:chgData name="alice_jones@hotmail.co.uk" userId="S::urn:spo:guest#alice_jones@hotmail.co.uk::" providerId="AD" clId="Web-{11637281-95CA-49ED-9D13-A64B73F5F721}" dt="2020-05-19T15:30:41.858" v="13" actId="1076"/>
        <pc:sldMkLst>
          <pc:docMk/>
          <pc:sldMk cId="0" sldId="302"/>
        </pc:sldMkLst>
        <pc:spChg chg="mod">
          <ac:chgData name="alice_jones@hotmail.co.uk" userId="S::urn:spo:guest#alice_jones@hotmail.co.uk::" providerId="AD" clId="Web-{11637281-95CA-49ED-9D13-A64B73F5F721}" dt="2020-05-19T15:30:41.858" v="13" actId="1076"/>
          <ac:spMkLst>
            <pc:docMk/>
            <pc:sldMk cId="0" sldId="302"/>
            <ac:spMk id="7172" creationId="{3A9D96DA-250A-494B-9053-5032BE145A7B}"/>
          </ac:spMkLst>
        </pc:spChg>
        <pc:spChg chg="mod">
          <ac:chgData name="alice_jones@hotmail.co.uk" userId="S::urn:spo:guest#alice_jones@hotmail.co.uk::" providerId="AD" clId="Web-{11637281-95CA-49ED-9D13-A64B73F5F721}" dt="2020-05-19T15:30:33.874" v="11" actId="20577"/>
          <ac:spMkLst>
            <pc:docMk/>
            <pc:sldMk cId="0" sldId="302"/>
            <ac:spMk id="7175" creationId="{D910556A-73EC-43C7-B769-7A0B3776FC14}"/>
          </ac:spMkLst>
        </pc:spChg>
      </pc:sldChg>
      <pc:sldChg chg="modSp">
        <pc:chgData name="alice_jones@hotmail.co.uk" userId="S::urn:spo:guest#alice_jones@hotmail.co.uk::" providerId="AD" clId="Web-{11637281-95CA-49ED-9D13-A64B73F5F721}" dt="2020-05-19T15:29:53.640" v="3" actId="1076"/>
        <pc:sldMkLst>
          <pc:docMk/>
          <pc:sldMk cId="0" sldId="859"/>
        </pc:sldMkLst>
        <pc:spChg chg="mod">
          <ac:chgData name="alice_jones@hotmail.co.uk" userId="S::urn:spo:guest#alice_jones@hotmail.co.uk::" providerId="AD" clId="Web-{11637281-95CA-49ED-9D13-A64B73F5F721}" dt="2020-05-19T15:29:53.640" v="3" actId="1076"/>
          <ac:spMkLst>
            <pc:docMk/>
            <pc:sldMk cId="0" sldId="859"/>
            <ac:spMk id="3075" creationId="{C7EDC90F-22BC-4A20-A06F-4A1051F061B7}"/>
          </ac:spMkLst>
        </pc:spChg>
      </pc:sldChg>
      <pc:sldChg chg="modSp">
        <pc:chgData name="alice_jones@hotmail.co.uk" userId="S::urn:spo:guest#alice_jones@hotmail.co.uk::" providerId="AD" clId="Web-{11637281-95CA-49ED-9D13-A64B73F5F721}" dt="2020-05-19T15:30:01.265" v="4" actId="1076"/>
        <pc:sldMkLst>
          <pc:docMk/>
          <pc:sldMk cId="4031335043" sldId="867"/>
        </pc:sldMkLst>
        <pc:spChg chg="mod">
          <ac:chgData name="alice_jones@hotmail.co.uk" userId="S::urn:spo:guest#alice_jones@hotmail.co.uk::" providerId="AD" clId="Web-{11637281-95CA-49ED-9D13-A64B73F5F721}" dt="2020-05-19T15:30:01.265" v="4" actId="1076"/>
          <ac:spMkLst>
            <pc:docMk/>
            <pc:sldMk cId="4031335043" sldId="867"/>
            <ac:spMk id="5" creationId="{2FB77288-2B27-425C-8B74-375F56D24D09}"/>
          </ac:spMkLst>
        </pc:spChg>
      </pc:sldChg>
      <pc:sldChg chg="modSp">
        <pc:chgData name="alice_jones@hotmail.co.uk" userId="S::urn:spo:guest#alice_jones@hotmail.co.uk::" providerId="AD" clId="Web-{11637281-95CA-49ED-9D13-A64B73F5F721}" dt="2020-05-19T15:30:12.484" v="8" actId="1076"/>
        <pc:sldMkLst>
          <pc:docMk/>
          <pc:sldMk cId="1785427886" sldId="869"/>
        </pc:sldMkLst>
        <pc:spChg chg="mod">
          <ac:chgData name="alice_jones@hotmail.co.uk" userId="S::urn:spo:guest#alice_jones@hotmail.co.uk::" providerId="AD" clId="Web-{11637281-95CA-49ED-9D13-A64B73F5F721}" dt="2020-05-19T15:30:12.484" v="8" actId="1076"/>
          <ac:spMkLst>
            <pc:docMk/>
            <pc:sldMk cId="1785427886" sldId="869"/>
            <ac:spMk id="2" creationId="{2C45AEB2-7FE1-45E7-AFD9-453194D774BF}"/>
          </ac:spMkLst>
        </pc:spChg>
      </pc:sldChg>
      <pc:sldChg chg="addAnim modAnim">
        <pc:chgData name="alice_jones@hotmail.co.uk" userId="S::urn:spo:guest#alice_jones@hotmail.co.uk::" providerId="AD" clId="Web-{11637281-95CA-49ED-9D13-A64B73F5F721}" dt="2020-05-19T15:33:47.326" v="22"/>
        <pc:sldMkLst>
          <pc:docMk/>
          <pc:sldMk cId="3388813011" sldId="871"/>
        </pc:sldMkLst>
      </pc:sldChg>
      <pc:sldChg chg="modSp">
        <pc:chgData name="alice_jones@hotmail.co.uk" userId="S::urn:spo:guest#alice_jones@hotmail.co.uk::" providerId="AD" clId="Web-{11637281-95CA-49ED-9D13-A64B73F5F721}" dt="2020-05-19T15:31:15.249" v="18" actId="1076"/>
        <pc:sldMkLst>
          <pc:docMk/>
          <pc:sldMk cId="354641415" sldId="874"/>
        </pc:sldMkLst>
        <pc:spChg chg="mod">
          <ac:chgData name="alice_jones@hotmail.co.uk" userId="S::urn:spo:guest#alice_jones@hotmail.co.uk::" providerId="AD" clId="Web-{11637281-95CA-49ED-9D13-A64B73F5F721}" dt="2020-05-19T15:31:15.249" v="18" actId="1076"/>
          <ac:spMkLst>
            <pc:docMk/>
            <pc:sldMk cId="354641415" sldId="874"/>
            <ac:spMk id="4" creationId="{BCAF09B6-7B4F-4C41-80EC-36222F8B22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D8E9484-1269-4BBE-A04C-A42C68A6E1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132730" tIns="66366" rIns="132730" bIns="66366" rtlCol="0"/>
          <a:lstStyle>
            <a:lvl1pPr algn="l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78D1A5-8BA1-4EBA-9206-EB595D02661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9138"/>
          </a:xfrm>
          <a:prstGeom prst="rect">
            <a:avLst/>
          </a:prstGeom>
        </p:spPr>
        <p:txBody>
          <a:bodyPr vert="horz" lIns="132730" tIns="66366" rIns="132730" bIns="66366" rtlCol="0"/>
          <a:lstStyle>
            <a:lvl1pPr algn="r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3D000B-69C4-4AAF-9AF9-4063144EFF32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2662351-8277-48F1-9367-E530ECCE50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1077913"/>
            <a:ext cx="7621588" cy="5381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30" tIns="66366" rIns="132730" bIns="66366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882056-7EEE-4BB9-8552-8215ADA68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6818313"/>
            <a:ext cx="7942262" cy="6459537"/>
          </a:xfrm>
          <a:prstGeom prst="rect">
            <a:avLst/>
          </a:prstGeom>
        </p:spPr>
        <p:txBody>
          <a:bodyPr vert="horz" lIns="132730" tIns="66366" rIns="132730" bIns="6636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1DC3A-2776-4B63-BE89-9D8694AA84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13635038"/>
            <a:ext cx="4302125" cy="719137"/>
          </a:xfrm>
          <a:prstGeom prst="rect">
            <a:avLst/>
          </a:prstGeom>
        </p:spPr>
        <p:txBody>
          <a:bodyPr vert="horz" lIns="132730" tIns="66366" rIns="132730" bIns="66366" rtlCol="0" anchor="b"/>
          <a:lstStyle>
            <a:lvl1pPr algn="l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485C9A-4002-4C4A-AA4A-583E59464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13635038"/>
            <a:ext cx="4302125" cy="719137"/>
          </a:xfrm>
          <a:prstGeom prst="rect">
            <a:avLst/>
          </a:prstGeom>
        </p:spPr>
        <p:txBody>
          <a:bodyPr vert="horz" wrap="square" lIns="132730" tIns="66366" rIns="132730" bIns="6636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700" smtClean="0"/>
            </a:lvl1pPr>
          </a:lstStyle>
          <a:p>
            <a:pPr>
              <a:defRPr/>
            </a:pPr>
            <a:fld id="{CF7215F9-AB68-480F-B48E-FCDFEECD38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94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604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4145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224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04075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84891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65706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46521" algn="l" defTabSz="96163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13FF3B6A-35DC-4DDA-B9FA-10CEB2D1B0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C30F9D61-CF36-4048-BA2C-82B73E4BB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61ABC254-CCB7-497C-930D-EE662AE207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1EEA194-7D17-406A-AF5C-5219D49ED4DC}" type="slidenum">
              <a:rPr lang="en-GB" altLang="en-US"/>
              <a:pPr/>
              <a:t>2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216" y="2267032"/>
            <a:ext cx="8785782" cy="156428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0433" y="4135386"/>
            <a:ext cx="7235350" cy="18649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9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8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8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7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36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76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15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A06DD-07AA-487E-B8D6-E3F38E66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2C9B4-D66F-4543-AC44-E84400217C1E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8B9AA-9D38-4F72-B27A-06E49D69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8B599-50A1-45D6-8606-26F1D372A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64CF9-13D6-4418-AD6D-0E2D6656BC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6426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74269-DD8C-45B7-AD12-522C7AF22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613BD-84F9-4EA3-AFAA-0EBDA2C9EA54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08734-1748-45AF-BAAB-5CACEF731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50EA8-7DB3-4C56-81F6-850D0336F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4DB1E-ED2B-4B53-A490-7969F295121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958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20315" y="390228"/>
            <a:ext cx="1744236" cy="83011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7611" y="390228"/>
            <a:ext cx="5060439" cy="83011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81394-704B-402B-8C56-94111948A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B3804-A1CE-4F63-9323-50F66516E795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F0FAB-04BB-4A83-BCB7-3987C956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1A3F3-7BBE-4486-AF75-991A61560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B4F4C-4AF0-4D0B-9689-CA9EDB0980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228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62D84-7D6B-4FCA-A35E-6F195F51E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431B3-12ED-4861-85EA-BC87883C6142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260BE-2791-463C-BAA3-3A5579113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0B497-7A58-4C4D-800D-7BFE4E06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0FDD8-C847-436D-86EC-9364B2FD27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2213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90" y="4689474"/>
            <a:ext cx="8785782" cy="1449413"/>
          </a:xfrm>
        </p:spPr>
        <p:txBody>
          <a:bodyPr anchor="t"/>
          <a:lstStyle>
            <a:lvl1pPr algn="l">
              <a:defRPr sz="3036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490" y="3093096"/>
            <a:ext cx="8785782" cy="1596379"/>
          </a:xfrm>
        </p:spPr>
        <p:txBody>
          <a:bodyPr anchor="b"/>
          <a:lstStyle>
            <a:lvl1pPr marL="0" indent="0">
              <a:buNone/>
              <a:defRPr sz="1553">
                <a:solidFill>
                  <a:schemeClr val="tx1">
                    <a:tint val="75000"/>
                  </a:schemeClr>
                </a:solidFill>
              </a:defRPr>
            </a:lvl1pPr>
            <a:lvl2pPr marL="339455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2pPr>
            <a:lvl3pPr marL="678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8366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4pPr>
            <a:lvl5pPr marL="1357822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5pPr>
            <a:lvl6pPr marL="1697277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6pPr>
            <a:lvl7pPr marL="2036733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7pPr>
            <a:lvl8pPr marL="2376188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8pPr>
            <a:lvl9pPr marL="2715644" indent="0">
              <a:buNone/>
              <a:defRPr sz="10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CADAE-5A58-4F18-AA74-E8EC176F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3E7C1-DE43-44F1-AA97-0186CF9E64DA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12FA0-355A-4E0D-8CAE-8975CB05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37EA5-1BEB-4A56-9793-83B9D83E2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50E8A-1B05-49CE-A8E4-62F04F671C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8654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7610" y="2270408"/>
            <a:ext cx="3402337" cy="6420997"/>
          </a:xfrm>
        </p:spPr>
        <p:txBody>
          <a:bodyPr/>
          <a:lstStyle>
            <a:lvl1pPr>
              <a:defRPr sz="2118"/>
            </a:lvl1pPr>
            <a:lvl2pPr>
              <a:defRPr sz="1836"/>
            </a:lvl2pPr>
            <a:lvl3pPr>
              <a:defRPr sz="1553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2219" y="2270408"/>
            <a:ext cx="3402337" cy="6420997"/>
          </a:xfrm>
        </p:spPr>
        <p:txBody>
          <a:bodyPr/>
          <a:lstStyle>
            <a:lvl1pPr>
              <a:defRPr sz="2118"/>
            </a:lvl1pPr>
            <a:lvl2pPr>
              <a:defRPr sz="1836"/>
            </a:lvl2pPr>
            <a:lvl3pPr>
              <a:defRPr sz="1553"/>
            </a:lvl3pPr>
            <a:lvl4pPr>
              <a:defRPr sz="1412"/>
            </a:lvl4pPr>
            <a:lvl5pPr>
              <a:defRPr sz="1412"/>
            </a:lvl5pPr>
            <a:lvl6pPr>
              <a:defRPr sz="1412"/>
            </a:lvl6pPr>
            <a:lvl7pPr>
              <a:defRPr sz="1412"/>
            </a:lvl7pPr>
            <a:lvl8pPr>
              <a:defRPr sz="1412"/>
            </a:lvl8pPr>
            <a:lvl9pPr>
              <a:defRPr sz="14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7616B3-F894-4BB4-90BA-514B0F72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91E33-1EDB-4D90-AD5B-92721DF13E38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861456-C8EE-4B98-878F-26F4BECA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35B09A-093C-45A9-92F0-0A1F2D006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690D-FFF0-4E7C-8085-E182741B71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72561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2" y="292247"/>
            <a:ext cx="9302591" cy="121629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813" y="1633546"/>
            <a:ext cx="4566956" cy="680785"/>
          </a:xfrm>
        </p:spPr>
        <p:txBody>
          <a:bodyPr anchor="b"/>
          <a:lstStyle>
            <a:lvl1pPr marL="0" indent="0">
              <a:buNone/>
              <a:defRPr sz="1836" b="1"/>
            </a:lvl1pPr>
            <a:lvl2pPr marL="339455" indent="0">
              <a:buNone/>
              <a:defRPr sz="1553" b="1"/>
            </a:lvl2pPr>
            <a:lvl3pPr marL="678911" indent="0">
              <a:buNone/>
              <a:defRPr sz="1412" b="1"/>
            </a:lvl3pPr>
            <a:lvl4pPr marL="1018366" indent="0">
              <a:buNone/>
              <a:defRPr sz="1200" b="1"/>
            </a:lvl4pPr>
            <a:lvl5pPr marL="1357822" indent="0">
              <a:buNone/>
              <a:defRPr sz="1200" b="1"/>
            </a:lvl5pPr>
            <a:lvl6pPr marL="1697277" indent="0">
              <a:buNone/>
              <a:defRPr sz="1200" b="1"/>
            </a:lvl6pPr>
            <a:lvl7pPr marL="2036733" indent="0">
              <a:buNone/>
              <a:defRPr sz="1200" b="1"/>
            </a:lvl7pPr>
            <a:lvl8pPr marL="2376188" indent="0">
              <a:buNone/>
              <a:defRPr sz="1200" b="1"/>
            </a:lvl8pPr>
            <a:lvl9pPr marL="271564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813" y="2314330"/>
            <a:ext cx="4566956" cy="4204647"/>
          </a:xfrm>
        </p:spPr>
        <p:txBody>
          <a:bodyPr/>
          <a:lstStyle>
            <a:lvl1pPr>
              <a:defRPr sz="1836"/>
            </a:lvl1pPr>
            <a:lvl2pPr>
              <a:defRPr sz="1553"/>
            </a:lvl2pPr>
            <a:lvl3pPr>
              <a:defRPr sz="1412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0655" y="1633546"/>
            <a:ext cx="4568750" cy="680785"/>
          </a:xfrm>
        </p:spPr>
        <p:txBody>
          <a:bodyPr anchor="b"/>
          <a:lstStyle>
            <a:lvl1pPr marL="0" indent="0">
              <a:buNone/>
              <a:defRPr sz="1836" b="1"/>
            </a:lvl1pPr>
            <a:lvl2pPr marL="339455" indent="0">
              <a:buNone/>
              <a:defRPr sz="1553" b="1"/>
            </a:lvl2pPr>
            <a:lvl3pPr marL="678911" indent="0">
              <a:buNone/>
              <a:defRPr sz="1412" b="1"/>
            </a:lvl3pPr>
            <a:lvl4pPr marL="1018366" indent="0">
              <a:buNone/>
              <a:defRPr sz="1200" b="1"/>
            </a:lvl4pPr>
            <a:lvl5pPr marL="1357822" indent="0">
              <a:buNone/>
              <a:defRPr sz="1200" b="1"/>
            </a:lvl5pPr>
            <a:lvl6pPr marL="1697277" indent="0">
              <a:buNone/>
              <a:defRPr sz="1200" b="1"/>
            </a:lvl6pPr>
            <a:lvl7pPr marL="2036733" indent="0">
              <a:buNone/>
              <a:defRPr sz="1200" b="1"/>
            </a:lvl7pPr>
            <a:lvl8pPr marL="2376188" indent="0">
              <a:buNone/>
              <a:defRPr sz="1200" b="1"/>
            </a:lvl8pPr>
            <a:lvl9pPr marL="271564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0655" y="2314330"/>
            <a:ext cx="4568750" cy="4204647"/>
          </a:xfrm>
        </p:spPr>
        <p:txBody>
          <a:bodyPr/>
          <a:lstStyle>
            <a:lvl1pPr>
              <a:defRPr sz="1836"/>
            </a:lvl1pPr>
            <a:lvl2pPr>
              <a:defRPr sz="1553"/>
            </a:lvl2pPr>
            <a:lvl3pPr>
              <a:defRPr sz="1412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04C067D-DBA2-4D45-88AE-A7747F8D2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F64FA-6EC8-4CA4-9C0A-1995A25A816F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CA31DF-F49F-43FF-971C-E4D0E7479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1AA95F-D009-4C14-BCCD-3AC380A59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41929-8270-425B-B81B-D9C033C6B62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1714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E967999-A0E9-4F0F-8733-E5B7EDCA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068B-A520-4955-BEAF-3C8FBC6A1A74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19B6D93-082B-4A79-A4F5-FF7C2AC20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3B5B6FD-6E97-4318-BE82-4C61E5C1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E29A4-8339-4757-A712-89F1E424D5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019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FC092E3-89C1-4FC8-BF1A-94EC31B6B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F0AE3-A39B-4F20-BE16-077FE0EF8F97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0ACA294-DBE1-45C7-8ABA-A2805F5CB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DE8C209-EA54-4FB7-A22B-19F2A7AFB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CBB4D-C0C9-4938-BC19-1FCB21282C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61837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12" y="290561"/>
            <a:ext cx="3400544" cy="1236561"/>
          </a:xfrm>
        </p:spPr>
        <p:txBody>
          <a:bodyPr anchor="b"/>
          <a:lstStyle>
            <a:lvl1pPr algn="l">
              <a:defRPr sz="1553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1173" y="290559"/>
            <a:ext cx="5778231" cy="6228418"/>
          </a:xfrm>
        </p:spPr>
        <p:txBody>
          <a:bodyPr/>
          <a:lstStyle>
            <a:lvl1pPr>
              <a:defRPr sz="2471"/>
            </a:lvl1pPr>
            <a:lvl2pPr>
              <a:defRPr sz="2118"/>
            </a:lvl2pPr>
            <a:lvl3pPr>
              <a:defRPr sz="1836"/>
            </a:lvl3pPr>
            <a:lvl4pPr>
              <a:defRPr sz="1553"/>
            </a:lvl4pPr>
            <a:lvl5pPr>
              <a:defRPr sz="1553"/>
            </a:lvl5pPr>
            <a:lvl6pPr>
              <a:defRPr sz="1553"/>
            </a:lvl6pPr>
            <a:lvl7pPr>
              <a:defRPr sz="1553"/>
            </a:lvl7pPr>
            <a:lvl8pPr>
              <a:defRPr sz="1553"/>
            </a:lvl8pPr>
            <a:lvl9pPr>
              <a:defRPr sz="15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812" y="1527121"/>
            <a:ext cx="3400544" cy="4991856"/>
          </a:xfrm>
        </p:spPr>
        <p:txBody>
          <a:bodyPr/>
          <a:lstStyle>
            <a:lvl1pPr marL="0" indent="0">
              <a:buNone/>
              <a:defRPr sz="1059"/>
            </a:lvl1pPr>
            <a:lvl2pPr marL="339455" indent="0">
              <a:buNone/>
              <a:defRPr sz="918"/>
            </a:lvl2pPr>
            <a:lvl3pPr marL="678911" indent="0">
              <a:buNone/>
              <a:defRPr sz="777"/>
            </a:lvl3pPr>
            <a:lvl4pPr marL="1018366" indent="0">
              <a:buNone/>
              <a:defRPr sz="706"/>
            </a:lvl4pPr>
            <a:lvl5pPr marL="1357822" indent="0">
              <a:buNone/>
              <a:defRPr sz="706"/>
            </a:lvl5pPr>
            <a:lvl6pPr marL="1697277" indent="0">
              <a:buNone/>
              <a:defRPr sz="706"/>
            </a:lvl6pPr>
            <a:lvl7pPr marL="2036733" indent="0">
              <a:buNone/>
              <a:defRPr sz="706"/>
            </a:lvl7pPr>
            <a:lvl8pPr marL="2376188" indent="0">
              <a:buNone/>
              <a:defRPr sz="706"/>
            </a:lvl8pPr>
            <a:lvl9pPr marL="2715644" indent="0">
              <a:buNone/>
              <a:defRPr sz="7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D6E660-2A69-4FC1-920C-A0C5A2F4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67DF7-DE3E-49BF-BE1C-C5164F305288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B53609-70A6-4809-BA2D-3EFCABD5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BD739A1-D5B7-435F-BDFE-911479C1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C002E-2D06-4614-B86B-42A151B6B5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343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5971" y="5108418"/>
            <a:ext cx="6201728" cy="603078"/>
          </a:xfrm>
        </p:spPr>
        <p:txBody>
          <a:bodyPr anchor="b"/>
          <a:lstStyle>
            <a:lvl1pPr algn="l">
              <a:defRPr sz="1553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25971" y="652067"/>
            <a:ext cx="6201728" cy="4378643"/>
          </a:xfrm>
        </p:spPr>
        <p:txBody>
          <a:bodyPr rtlCol="0">
            <a:normAutofit/>
          </a:bodyPr>
          <a:lstStyle>
            <a:lvl1pPr marL="0" indent="0">
              <a:buNone/>
              <a:defRPr sz="2471"/>
            </a:lvl1pPr>
            <a:lvl2pPr marL="339455" indent="0">
              <a:buNone/>
              <a:defRPr sz="2118"/>
            </a:lvl2pPr>
            <a:lvl3pPr marL="678911" indent="0">
              <a:buNone/>
              <a:defRPr sz="1836"/>
            </a:lvl3pPr>
            <a:lvl4pPr marL="1018366" indent="0">
              <a:buNone/>
              <a:defRPr sz="1553"/>
            </a:lvl4pPr>
            <a:lvl5pPr marL="1357822" indent="0">
              <a:buNone/>
              <a:defRPr sz="1553"/>
            </a:lvl5pPr>
            <a:lvl6pPr marL="1697277" indent="0">
              <a:buNone/>
              <a:defRPr sz="1553"/>
            </a:lvl6pPr>
            <a:lvl7pPr marL="2036733" indent="0">
              <a:buNone/>
              <a:defRPr sz="1553"/>
            </a:lvl7pPr>
            <a:lvl8pPr marL="2376188" indent="0">
              <a:buNone/>
              <a:defRPr sz="1553"/>
            </a:lvl8pPr>
            <a:lvl9pPr marL="2715644" indent="0">
              <a:buNone/>
              <a:defRPr sz="1553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25971" y="5711496"/>
            <a:ext cx="6201728" cy="856470"/>
          </a:xfrm>
        </p:spPr>
        <p:txBody>
          <a:bodyPr/>
          <a:lstStyle>
            <a:lvl1pPr marL="0" indent="0">
              <a:buNone/>
              <a:defRPr sz="1059"/>
            </a:lvl1pPr>
            <a:lvl2pPr marL="339455" indent="0">
              <a:buNone/>
              <a:defRPr sz="918"/>
            </a:lvl2pPr>
            <a:lvl3pPr marL="678911" indent="0">
              <a:buNone/>
              <a:defRPr sz="777"/>
            </a:lvl3pPr>
            <a:lvl4pPr marL="1018366" indent="0">
              <a:buNone/>
              <a:defRPr sz="706"/>
            </a:lvl4pPr>
            <a:lvl5pPr marL="1357822" indent="0">
              <a:buNone/>
              <a:defRPr sz="706"/>
            </a:lvl5pPr>
            <a:lvl6pPr marL="1697277" indent="0">
              <a:buNone/>
              <a:defRPr sz="706"/>
            </a:lvl6pPr>
            <a:lvl7pPr marL="2036733" indent="0">
              <a:buNone/>
              <a:defRPr sz="706"/>
            </a:lvl7pPr>
            <a:lvl8pPr marL="2376188" indent="0">
              <a:buNone/>
              <a:defRPr sz="706"/>
            </a:lvl8pPr>
            <a:lvl9pPr marL="2715644" indent="0">
              <a:buNone/>
              <a:defRPr sz="7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265743-0E33-45E8-A0B4-ECF6ECB8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65A29-CFA3-44A6-82C3-2A812F82F4EC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282A69-5E9F-4FC6-A12B-A9C789A6C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22A24-FDD1-4AFD-B7F6-870A4557E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32702-DF34-4719-AA2B-05B2B30AB25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1205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E53BF56-5250-4BC7-BE91-54FE532E79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17525" y="292100"/>
            <a:ext cx="9301163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63" tIns="48081" rIns="96163" bIns="480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E81D517-F639-456E-B7A2-1434A5C9EF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17525" y="1701800"/>
            <a:ext cx="9301163" cy="481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163" tIns="48081" rIns="96163" bIns="480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F5AF5-1850-47E3-8D88-8D4A5C7411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525" y="6764338"/>
            <a:ext cx="2409825" cy="388937"/>
          </a:xfrm>
          <a:prstGeom prst="rect">
            <a:avLst/>
          </a:prstGeom>
        </p:spPr>
        <p:txBody>
          <a:bodyPr vert="horz" lIns="96163" tIns="48081" rIns="96163" bIns="48081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1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8519D6-B7AC-4835-90D8-371A045943F1}" type="datetimeFigureOut">
              <a:rPr lang="en-GB"/>
              <a:pPr>
                <a:defRPr/>
              </a:pPr>
              <a:t>14/07/2020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96988-DA97-4640-8666-2A53A1E09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32188" y="6764338"/>
            <a:ext cx="3271837" cy="388937"/>
          </a:xfrm>
          <a:prstGeom prst="rect">
            <a:avLst/>
          </a:prstGeom>
        </p:spPr>
        <p:txBody>
          <a:bodyPr vert="horz" lIns="96163" tIns="48081" rIns="96163" bIns="48081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18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39A0-C62C-439E-B6AA-1F4507D82A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08863" y="6764338"/>
            <a:ext cx="2409825" cy="388937"/>
          </a:xfrm>
          <a:prstGeom prst="rect">
            <a:avLst/>
          </a:prstGeom>
        </p:spPr>
        <p:txBody>
          <a:bodyPr vert="horz" wrap="square" lIns="96163" tIns="48081" rIns="96163" bIns="48081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9BBF585-E12D-4427-A6F6-5DB66A6C54B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39455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6pPr>
      <a:lvl7pPr marL="678911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7pPr>
      <a:lvl8pPr marL="1018366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8pPr>
      <a:lvl9pPr marL="1357822" algn="ctr" rtl="0" fontAlgn="base">
        <a:spcBef>
          <a:spcPct val="0"/>
        </a:spcBef>
        <a:spcAft>
          <a:spcPct val="0"/>
        </a:spcAft>
        <a:defRPr sz="3389">
          <a:solidFill>
            <a:schemeClr val="tx1"/>
          </a:solidFill>
          <a:latin typeface="Calibri" pitchFamily="34" charset="0"/>
        </a:defRPr>
      </a:lvl9pPr>
    </p:titleStyle>
    <p:bodyStyle>
      <a:lvl1pPr marL="254000" indent="-2540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0863" indent="-2111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7725" indent="-1682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682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5588" indent="-1682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7005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6pPr>
      <a:lvl7pPr marL="2206460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7pPr>
      <a:lvl8pPr marL="2545917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8pPr>
      <a:lvl9pPr marL="2885372" indent="-169728" algn="l" defTabSz="678911" rtl="0" eaLnBrk="1" latinLnBrk="0" hangingPunct="1">
        <a:spcBef>
          <a:spcPct val="20000"/>
        </a:spcBef>
        <a:buFont typeface="Arial" pitchFamily="34" charset="0"/>
        <a:buChar char="•"/>
        <a:defRPr sz="155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1pPr>
      <a:lvl2pPr marL="339455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2pPr>
      <a:lvl3pPr marL="678911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3pPr>
      <a:lvl4pPr marL="1018366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4pPr>
      <a:lvl5pPr marL="1357822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5pPr>
      <a:lvl6pPr marL="1697277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6pPr>
      <a:lvl7pPr marL="2036733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7pPr>
      <a:lvl8pPr marL="2376188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8pPr>
      <a:lvl9pPr marL="2715644" algn="l" defTabSz="678911" rtl="0" eaLnBrk="1" latinLnBrk="0" hangingPunct="1">
        <a:defRPr sz="14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5KaltD0Z6ww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QEiWnDjiXoI&amp;list=PL-7iZXkicZxfXKGt2v-_waVQNGU1NQ_rp&amp;index=11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wf.org.uk/education/hens-resources/" TargetMode="External"/><Relationship Id="rId2" Type="http://schemas.openxmlformats.org/officeDocument/2006/relationships/hyperlink" Target="https://www.ciwf.org.uk/education/downloads/primary-resource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hyperlink" Target="https://www.ciwf.org.uk/education/" TargetMode="External"/><Relationship Id="rId4" Type="http://schemas.openxmlformats.org/officeDocument/2006/relationships/hyperlink" Target="https://www.ciwf.org.uk/education/pigs-resource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OvAtXyjb44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hyperlink" Target="https://www.youtube.com/watch?v=TsqqlnUA7nU&amp;list=PL-7iZXkicZxfXKGt2v-_waVQNGU1NQ_rp&amp;index=12&#8203;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KiOHQwg2W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Fd03W-5G2c&amp;list=PL-7iZXkicZxfXKGt2v-_waVQNGU1NQ_rp&amp;index=10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herd of cattle standing on top of a lush green field&#10;&#10;Description automatically generated">
            <a:extLst>
              <a:ext uri="{FF2B5EF4-FFF2-40B4-BE49-F238E27FC236}">
                <a16:creationId xmlns:a16="http://schemas.microsoft.com/office/drawing/2014/main" id="{337B1531-E53C-4868-9530-05EB2676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r="7121"/>
          <a:stretch>
            <a:fillRect/>
          </a:stretch>
        </p:blipFill>
        <p:spPr bwMode="auto">
          <a:xfrm>
            <a:off x="-77799" y="0"/>
            <a:ext cx="10569610" cy="7475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id="{C7EDC90F-22BC-4A20-A06F-4A1051F06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73" y="209492"/>
            <a:ext cx="56165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altLang="en-US" sz="4000" b="1">
                <a:latin typeface="Frutiger LT Com 55 Roman"/>
                <a:cs typeface="Arial"/>
              </a:rPr>
              <a:t>What do you know about cows?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45AEB2-7FE1-45E7-AFD9-453194D774BF}"/>
              </a:ext>
            </a:extLst>
          </p:cNvPr>
          <p:cNvSpPr txBox="1"/>
          <p:nvPr/>
        </p:nvSpPr>
        <p:spPr>
          <a:xfrm>
            <a:off x="1477937" y="2746081"/>
            <a:ext cx="7488832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500" b="1">
                <a:latin typeface="Frutiger"/>
              </a:rPr>
              <a:t>How are dairy cows farmed?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27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herd of cattle grazing on a lush green field&#10;&#10;Description generated with very high confidence">
            <a:extLst>
              <a:ext uri="{FF2B5EF4-FFF2-40B4-BE49-F238E27FC236}">
                <a16:creationId xmlns:a16="http://schemas.microsoft.com/office/drawing/2014/main" id="{6D75D2D1-281D-4557-AA97-841934704C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0" r="3210" b="-1577"/>
          <a:stretch/>
        </p:blipFill>
        <p:spPr>
          <a:xfrm>
            <a:off x="-2942" y="-1197"/>
            <a:ext cx="10345578" cy="7557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2A000E-1A4F-4138-982E-7C3E255438ED}"/>
              </a:ext>
            </a:extLst>
          </p:cNvPr>
          <p:cNvSpPr txBox="1"/>
          <p:nvPr/>
        </p:nvSpPr>
        <p:spPr>
          <a:xfrm>
            <a:off x="478056" y="5448012"/>
            <a:ext cx="4752528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000" b="1">
                <a:solidFill>
                  <a:schemeClr val="bg1"/>
                </a:solidFill>
                <a:latin typeface="Frutiger"/>
                <a:cs typeface="Arial"/>
              </a:rPr>
              <a:t>Some cows spend the whole year outdoors…</a:t>
            </a:r>
          </a:p>
        </p:txBody>
      </p:sp>
    </p:spTree>
    <p:extLst>
      <p:ext uri="{BB962C8B-B14F-4D97-AF65-F5344CB8AC3E}">
        <p14:creationId xmlns:p14="http://schemas.microsoft.com/office/powerpoint/2010/main" val="13844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rd of cattle standing on top of a metal fence&#10;&#10;Description automatically generated">
            <a:extLst>
              <a:ext uri="{FF2B5EF4-FFF2-40B4-BE49-F238E27FC236}">
                <a16:creationId xmlns:a16="http://schemas.microsoft.com/office/drawing/2014/main" id="{F994932D-DBBA-499C-9D38-DD10501D62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7" t="115" r="2055" b="-516"/>
          <a:stretch/>
        </p:blipFill>
        <p:spPr>
          <a:xfrm>
            <a:off x="-887" y="-4172"/>
            <a:ext cx="10350806" cy="732302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3BF1CA-E96B-4F09-92CF-8A39D866B550}"/>
              </a:ext>
            </a:extLst>
          </p:cNvPr>
          <p:cNvSpPr/>
          <p:nvPr/>
        </p:nvSpPr>
        <p:spPr>
          <a:xfrm>
            <a:off x="5046125" y="3463409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04E55-B531-4CA1-9670-DE1555EF8607}"/>
              </a:ext>
            </a:extLst>
          </p:cNvPr>
          <p:cNvSpPr txBox="1"/>
          <p:nvPr/>
        </p:nvSpPr>
        <p:spPr>
          <a:xfrm>
            <a:off x="362478" y="311662"/>
            <a:ext cx="518457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000" b="1">
                <a:latin typeface="Frutiger"/>
                <a:cs typeface="Arial"/>
              </a:rPr>
              <a:t>…and some cows spend the whole year indoors!</a:t>
            </a:r>
          </a:p>
        </p:txBody>
      </p:sp>
    </p:spTree>
    <p:extLst>
      <p:ext uri="{BB962C8B-B14F-4D97-AF65-F5344CB8AC3E}">
        <p14:creationId xmlns:p14="http://schemas.microsoft.com/office/powerpoint/2010/main" val="147501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">
            <a:extLst>
              <a:ext uri="{FF2B5EF4-FFF2-40B4-BE49-F238E27FC236}">
                <a16:creationId xmlns:a16="http://schemas.microsoft.com/office/drawing/2014/main" id="{20FC4411-1BE7-4E14-B80F-A5367B191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336501"/>
            <a:ext cx="780694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500" b="1">
                <a:solidFill>
                  <a:schemeClr val="bg1"/>
                </a:solidFill>
                <a:latin typeface="Frutiger LT Com 55 Roman"/>
                <a:cs typeface="Arial"/>
              </a:rPr>
              <a:t>Most cows live </a:t>
            </a:r>
            <a:r>
              <a:rPr lang="en-GB" altLang="en-US" sz="3500" b="1">
                <a:solidFill>
                  <a:schemeClr val="bg1"/>
                </a:solidFill>
                <a:latin typeface="Frutiger"/>
                <a:cs typeface="Arial"/>
              </a:rPr>
              <a:t>outside</a:t>
            </a:r>
            <a:r>
              <a:rPr lang="en-GB" altLang="en-US" sz="3500" b="1">
                <a:solidFill>
                  <a:schemeClr val="bg1"/>
                </a:solidFill>
                <a:latin typeface="Frutiger LT Com 55 Roman"/>
                <a:cs typeface="Arial"/>
              </a:rPr>
              <a:t> in summer</a:t>
            </a:r>
          </a:p>
        </p:txBody>
      </p:sp>
      <p:pic>
        <p:nvPicPr>
          <p:cNvPr id="3" name="Picture 10" descr="A black cow standing on a lush green field&#10;&#10;Description automatically generated">
            <a:extLst>
              <a:ext uri="{FF2B5EF4-FFF2-40B4-BE49-F238E27FC236}">
                <a16:creationId xmlns:a16="http://schemas.microsoft.com/office/drawing/2014/main" id="{1663E0CD-6EFB-4157-96CD-77BAE348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3700" y="1201737"/>
            <a:ext cx="6524625" cy="489426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924165EA-A1B2-49DC-9DAD-13A0BA959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5351" y="1610936"/>
            <a:ext cx="268605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>
                <a:latin typeface="Frutiger"/>
                <a:cs typeface="Arial"/>
              </a:rPr>
              <a:t>Most cows in Britain spend the winter indoors and the summer outdoors.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>
              <a:latin typeface="Frutiger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>
              <a:latin typeface="Frutiger"/>
              <a:cs typeface="Arial"/>
            </a:endParaRPr>
          </a:p>
          <a:p>
            <a:pPr>
              <a:spcBef>
                <a:spcPct val="50000"/>
              </a:spcBef>
              <a:buNone/>
            </a:pPr>
            <a:endParaRPr lang="en-GB" altLang="en-US">
              <a:latin typeface="Frutiger"/>
              <a:cs typeface="Arial"/>
            </a:endParaRPr>
          </a:p>
          <a:p>
            <a:pPr eaLnBrk="1" hangingPunct="1">
              <a:spcBef>
                <a:spcPct val="50000"/>
              </a:spcBef>
              <a:buNone/>
            </a:pPr>
            <a:endParaRPr lang="en-GB" altLang="en-US">
              <a:latin typeface="Frutig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612D83-4325-4C8B-AC0A-7EA8501124B0}"/>
              </a:ext>
            </a:extLst>
          </p:cNvPr>
          <p:cNvSpPr/>
          <p:nvPr/>
        </p:nvSpPr>
        <p:spPr>
          <a:xfrm>
            <a:off x="1129011" y="537426"/>
            <a:ext cx="7668066" cy="2587887"/>
          </a:xfrm>
          <a:prstGeom prst="rect">
            <a:avLst/>
          </a:prstGeom>
          <a:solidFill>
            <a:srgbClr val="4891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83A11A-CFF6-40F6-A38D-0CED857DF60B}"/>
              </a:ext>
            </a:extLst>
          </p:cNvPr>
          <p:cNvSpPr txBox="1"/>
          <p:nvPr/>
        </p:nvSpPr>
        <p:spPr>
          <a:xfrm>
            <a:off x="1397025" y="631040"/>
            <a:ext cx="7400052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000">
                <a:latin typeface="Frutiger"/>
                <a:cs typeface="Arial"/>
              </a:rPr>
              <a:t>Can you think of a list of </a:t>
            </a:r>
            <a:r>
              <a:rPr lang="en-US" sz="3000" b="1">
                <a:latin typeface="Frutiger"/>
                <a:cs typeface="Arial"/>
              </a:rPr>
              <a:t>positives</a:t>
            </a:r>
            <a:r>
              <a:rPr lang="en-US" sz="3000">
                <a:latin typeface="Frutiger"/>
                <a:cs typeface="Arial"/>
              </a:rPr>
              <a:t> for keeping cows </a:t>
            </a:r>
            <a:r>
              <a:rPr lang="en-US" sz="3000" b="1">
                <a:latin typeface="Frutiger"/>
                <a:cs typeface="Arial"/>
              </a:rPr>
              <a:t>indoors?</a:t>
            </a:r>
            <a:endParaRPr lang="en-US" sz="3000">
              <a:latin typeface="Frutiger"/>
            </a:endParaRPr>
          </a:p>
          <a:p>
            <a:pPr marL="457200" indent="-457200">
              <a:buFont typeface="Arial"/>
              <a:buChar char="•"/>
            </a:pPr>
            <a:endParaRPr lang="en-US" sz="3000" b="1">
              <a:latin typeface="Frutiger"/>
            </a:endParaRPr>
          </a:p>
          <a:p>
            <a:pPr marL="457200" indent="-457200">
              <a:buFont typeface="Arial"/>
              <a:buChar char="•"/>
            </a:pPr>
            <a:r>
              <a:rPr lang="en-US" sz="3000">
                <a:latin typeface="Frutiger"/>
                <a:cs typeface="Arial"/>
              </a:rPr>
              <a:t>And a list of </a:t>
            </a:r>
            <a:r>
              <a:rPr lang="en-US" sz="3000" b="1">
                <a:latin typeface="Frutiger"/>
                <a:cs typeface="Arial"/>
              </a:rPr>
              <a:t>positives</a:t>
            </a:r>
            <a:r>
              <a:rPr lang="en-US" sz="3000">
                <a:latin typeface="Frutiger"/>
                <a:cs typeface="Arial"/>
              </a:rPr>
              <a:t> for keeping them </a:t>
            </a:r>
            <a:r>
              <a:rPr lang="en-US" sz="3000" b="1">
                <a:latin typeface="Frutiger"/>
                <a:cs typeface="Arial"/>
              </a:rPr>
              <a:t>outdoors</a:t>
            </a:r>
            <a:r>
              <a:rPr lang="en-US" sz="3000">
                <a:latin typeface="Frutiger"/>
                <a:cs typeface="Arial"/>
              </a:rPr>
              <a:t>?</a:t>
            </a:r>
            <a:endParaRPr lang="en-US" sz="3000"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2380314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TextBox 12">
            <a:extLst>
              <a:ext uri="{FF2B5EF4-FFF2-40B4-BE49-F238E27FC236}">
                <a16:creationId xmlns:a16="http://schemas.microsoft.com/office/drawing/2014/main" id="{8CA0EA5F-40EA-43E9-B592-EDF6AD143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3350" y="7091363"/>
            <a:ext cx="2992438" cy="177800"/>
          </a:xfrm>
          <a:prstGeom prst="rect">
            <a:avLst/>
          </a:prstGeom>
          <a:noFill/>
          <a:ln>
            <a:noFill/>
          </a:ln>
        </p:spPr>
        <p:txBody>
          <a:bodyPr wrap="none" lIns="67895" tIns="33947" rIns="67895" bIns="3394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706">
                <a:latin typeface="Frutiger LT Com 55 Roman" panose="020B0602020204020204" pitchFamily="34" charset="0"/>
              </a:rPr>
              <a:t>Produced by Compassion in World Farming – ciwf.org.uk/education</a:t>
            </a:r>
          </a:p>
        </p:txBody>
      </p:sp>
      <p:sp>
        <p:nvSpPr>
          <p:cNvPr id="7172" name="TextBox 3">
            <a:extLst>
              <a:ext uri="{FF2B5EF4-FFF2-40B4-BE49-F238E27FC236}">
                <a16:creationId xmlns:a16="http://schemas.microsoft.com/office/drawing/2014/main" id="{3A9D96DA-250A-494B-9053-5032BE145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944" y="6729085"/>
            <a:ext cx="54602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t">
            <a:spAutoFit/>
          </a:bodyPr>
          <a:lstStyle/>
          <a:p>
            <a:r>
              <a:rPr lang="en-GB" altLang="en-US" sz="2400" b="1">
                <a:latin typeface="Frutiger"/>
                <a:cs typeface="Arial"/>
              </a:rPr>
              <a:t>How do you think cows should be kept? </a:t>
            </a:r>
            <a:endParaRPr lang="en-GB" altLang="en-US" sz="2400" b="1">
              <a:latin typeface="Frutiger"/>
            </a:endParaRPr>
          </a:p>
        </p:txBody>
      </p:sp>
      <p:sp>
        <p:nvSpPr>
          <p:cNvPr id="8196" name="TextBox 18">
            <a:extLst>
              <a:ext uri="{FF2B5EF4-FFF2-40B4-BE49-F238E27FC236}">
                <a16:creationId xmlns:a16="http://schemas.microsoft.com/office/drawing/2014/main" id="{922531F8-D468-47CF-A7CB-AB76C3D5C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154666"/>
            <a:ext cx="3565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altLang="en-US" sz="3000" b="1">
                <a:solidFill>
                  <a:schemeClr val="bg1"/>
                </a:solidFill>
                <a:latin typeface="Frutiger"/>
                <a:cs typeface="Arial"/>
              </a:rPr>
              <a:t>Cows kept inside all year</a:t>
            </a:r>
          </a:p>
        </p:txBody>
      </p:sp>
      <p:sp>
        <p:nvSpPr>
          <p:cNvPr id="8197" name="TextBox 19">
            <a:extLst>
              <a:ext uri="{FF2B5EF4-FFF2-40B4-BE49-F238E27FC236}">
                <a16:creationId xmlns:a16="http://schemas.microsoft.com/office/drawing/2014/main" id="{61DF9077-C1BE-485F-9D03-56172143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804" y="153973"/>
            <a:ext cx="46069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r>
              <a:rPr lang="en-GB" altLang="en-US" sz="3000" b="1">
                <a:solidFill>
                  <a:schemeClr val="bg1"/>
                </a:solidFill>
                <a:latin typeface="Frutiger"/>
                <a:cs typeface="Arial"/>
              </a:rPr>
              <a:t>Cows kept free-range in summer</a:t>
            </a:r>
          </a:p>
        </p:txBody>
      </p:sp>
      <p:pic>
        <p:nvPicPr>
          <p:cNvPr id="7178" name="Picture 14" descr="organic 1 DSCF5523">
            <a:extLst>
              <a:ext uri="{FF2B5EF4-FFF2-40B4-BE49-F238E27FC236}">
                <a16:creationId xmlns:a16="http://schemas.microsoft.com/office/drawing/2014/main" id="{D1D5A9E9-BA9B-40F9-ABED-406CE686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632" y="1227874"/>
            <a:ext cx="3416300" cy="2509838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7179" name="Picture 12" descr="indoor 2 P1120789">
            <a:extLst>
              <a:ext uri="{FF2B5EF4-FFF2-40B4-BE49-F238E27FC236}">
                <a16:creationId xmlns:a16="http://schemas.microsoft.com/office/drawing/2014/main" id="{A77E5C48-85F4-45A6-B79C-9BB6C924E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49" t="4681" r="5031" b="426"/>
          <a:stretch/>
        </p:blipFill>
        <p:spPr bwMode="auto">
          <a:xfrm>
            <a:off x="697560" y="1266266"/>
            <a:ext cx="3326775" cy="2469643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4A9DF2-E342-441D-A6CA-0EA6883C6BB2}"/>
              </a:ext>
            </a:extLst>
          </p:cNvPr>
          <p:cNvSpPr/>
          <p:nvPr/>
        </p:nvSpPr>
        <p:spPr>
          <a:xfrm>
            <a:off x="510650" y="3869090"/>
            <a:ext cx="4167091" cy="2765609"/>
          </a:xfrm>
          <a:prstGeom prst="rect">
            <a:avLst/>
          </a:prstGeom>
          <a:solidFill>
            <a:srgbClr val="489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C5D73-43F1-4E86-9EAA-9CCCEA0441ED}"/>
              </a:ext>
            </a:extLst>
          </p:cNvPr>
          <p:cNvSpPr txBox="1"/>
          <p:nvPr/>
        </p:nvSpPr>
        <p:spPr>
          <a:xfrm>
            <a:off x="583601" y="3974038"/>
            <a:ext cx="3999105" cy="26930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You can get more cows into less space.</a:t>
            </a:r>
            <a:endParaRPr lang="en-US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Milk can be produced cheaply.</a:t>
            </a:r>
            <a:endParaRPr lang="en-US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The cow’s diet can be controlled. 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The cows are protected from rain and bad weather.</a:t>
            </a:r>
            <a:endParaRPr lang="en-US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endParaRPr lang="en-GB">
              <a:latin typeface="Arial"/>
              <a:cs typeface="Arial"/>
            </a:endParaRPr>
          </a:p>
          <a:p>
            <a:endParaRPr lang="en-US" b="1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610A93-1BEC-4926-A490-F26F2ED3EC61}"/>
              </a:ext>
            </a:extLst>
          </p:cNvPr>
          <p:cNvSpPr/>
          <p:nvPr/>
        </p:nvSpPr>
        <p:spPr>
          <a:xfrm>
            <a:off x="5452197" y="3854971"/>
            <a:ext cx="4400489" cy="2776717"/>
          </a:xfrm>
          <a:prstGeom prst="rect">
            <a:avLst/>
          </a:prstGeom>
          <a:solidFill>
            <a:srgbClr val="489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99FDFC-6A7D-46A0-86D7-35C67075839E}"/>
              </a:ext>
            </a:extLst>
          </p:cNvPr>
          <p:cNvSpPr txBox="1"/>
          <p:nvPr/>
        </p:nvSpPr>
        <p:spPr>
          <a:xfrm>
            <a:off x="5447368" y="3871096"/>
            <a:ext cx="4488128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GB">
                <a:latin typeface="Arial"/>
                <a:cs typeface="Arial"/>
              </a:rPr>
              <a:t>Cows like to be outside. They choose to go out when they can. </a:t>
            </a:r>
            <a:endParaRPr lang="en-US"/>
          </a:p>
          <a:p>
            <a:pPr marL="342900" indent="-342900">
              <a:spcAft>
                <a:spcPts val="600"/>
              </a:spcAft>
              <a:buFont typeface="Arial"/>
              <a:buChar char="•"/>
            </a:pPr>
            <a:r>
              <a:rPr lang="en-GB">
                <a:latin typeface="Arial"/>
                <a:cs typeface="Arial"/>
              </a:rPr>
              <a:t>Grass is a cheap food for cows.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The cows have more space to feed, to rest and to socialise.</a:t>
            </a:r>
            <a:endParaRPr lang="en-US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The cows have choice over what they eat.</a:t>
            </a: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It is easier for the cows to keep clean.</a:t>
            </a:r>
            <a:endParaRPr lang="en-US">
              <a:latin typeface="Arial"/>
              <a:cs typeface="Arial"/>
            </a:endParaRPr>
          </a:p>
          <a:p>
            <a:pPr marL="285750" indent="-285750">
              <a:spcAft>
                <a:spcPts val="600"/>
              </a:spcAft>
              <a:buFont typeface="Arial,Sans-Serif"/>
              <a:buChar char="•"/>
            </a:pPr>
            <a:endParaRPr lang="en-GB">
              <a:latin typeface="Arial"/>
              <a:cs typeface="Arial"/>
            </a:endParaRPr>
          </a:p>
          <a:p>
            <a:pPr algn="l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A47C8-B5E2-47B2-A63B-EB5E8979C2AF}"/>
              </a:ext>
            </a:extLst>
          </p:cNvPr>
          <p:cNvSpPr txBox="1"/>
          <p:nvPr/>
        </p:nvSpPr>
        <p:spPr>
          <a:xfrm>
            <a:off x="229621" y="6740733"/>
            <a:ext cx="45436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Frutiger"/>
                <a:cs typeface="Arial"/>
              </a:rPr>
              <a:t>Did you think of any more?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4" grpId="0" build="p"/>
      <p:bldP spid="6" grpId="0" build="p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0AB846-0A51-4CFA-A2C3-675DBFBF0E68}"/>
              </a:ext>
            </a:extLst>
          </p:cNvPr>
          <p:cNvSpPr txBox="1"/>
          <p:nvPr/>
        </p:nvSpPr>
        <p:spPr>
          <a:xfrm>
            <a:off x="1117788" y="270826"/>
            <a:ext cx="8105298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500" b="1">
                <a:latin typeface="Frutiger"/>
                <a:cs typeface="Arial"/>
              </a:rPr>
              <a:t>Organic and Free-Range Farming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3A035E-88C9-4062-A796-8952B89A9AF1}"/>
              </a:ext>
            </a:extLst>
          </p:cNvPr>
          <p:cNvSpPr txBox="1"/>
          <p:nvPr/>
        </p:nvSpPr>
        <p:spPr>
          <a:xfrm>
            <a:off x="754365" y="1562580"/>
            <a:ext cx="4125686" cy="43704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Frutiger"/>
                <a:cs typeface="Arial"/>
              </a:rPr>
              <a:t>On organic and free-range farms cows spend more time outdoors than some other farms.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Frutiger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latin typeface="Frutiger"/>
                <a:cs typeface="Arial"/>
              </a:rPr>
              <a:t>Organic</a:t>
            </a:r>
            <a:r>
              <a:rPr lang="en-GB" sz="2000">
                <a:latin typeface="Frutiger"/>
                <a:cs typeface="Arial"/>
              </a:rPr>
              <a:t> farms allow cows to go outside when conditions are suitable. </a:t>
            </a:r>
          </a:p>
          <a:p>
            <a:endParaRPr lang="en-GB" sz="2000">
              <a:latin typeface="Frutiger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Frutiger"/>
                <a:cs typeface="Arial"/>
              </a:rPr>
              <a:t>On free-range farms cows also enjoy more freedom. A ‘</a:t>
            </a:r>
            <a:r>
              <a:rPr lang="en-GB" sz="2000" b="1">
                <a:latin typeface="Frutiger"/>
                <a:cs typeface="Arial"/>
              </a:rPr>
              <a:t>Pasture Promise</a:t>
            </a:r>
            <a:r>
              <a:rPr lang="en-GB" sz="2000">
                <a:latin typeface="Frutiger"/>
                <a:cs typeface="Arial"/>
              </a:rPr>
              <a:t>’ label means that the cows have been outside for at least 6 months of the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/>
          </a:p>
        </p:txBody>
      </p:sp>
      <p:pic>
        <p:nvPicPr>
          <p:cNvPr id="5" name="Picture 4" descr="A herd of catt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7EF53233-2B5A-4AD8-8035-8EFD7A4A6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85" y="1175656"/>
            <a:ext cx="3771672" cy="2730849"/>
          </a:xfrm>
          <a:prstGeom prst="roundRect">
            <a:avLst/>
          </a:prstGeom>
        </p:spPr>
      </p:pic>
      <p:pic>
        <p:nvPicPr>
          <p:cNvPr id="7" name="Picture 6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4A011B74-1D97-41B1-8748-EDC8C4087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185" y="4244181"/>
            <a:ext cx="3771672" cy="28287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id="{D70233A1-FBF2-4243-9B38-C874F136C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623888"/>
            <a:ext cx="9084355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en-GB" altLang="en-US" sz="2700">
                <a:latin typeface="Frutiger LT Com 55 Roman"/>
                <a:cs typeface="Arial"/>
              </a:rPr>
              <a:t>Watch this </a:t>
            </a:r>
            <a:r>
              <a:rPr lang="en-GB" altLang="en-US" sz="2700">
                <a:latin typeface="Frutiger LT Com 55 Roman"/>
                <a:cs typeface="Arial"/>
                <a:hlinkClick r:id="rId2"/>
              </a:rPr>
              <a:t>video</a:t>
            </a:r>
            <a:r>
              <a:rPr lang="en-GB" altLang="en-US" sz="2700">
                <a:latin typeface="Frutiger LT Com 55 Roman"/>
                <a:cs typeface="Arial"/>
              </a:rPr>
              <a:t> and see the reaction of these cows when they are when they are finally allowed out in spring! How do you think they feel?</a:t>
            </a:r>
          </a:p>
        </p:txBody>
      </p:sp>
      <p:sp>
        <p:nvSpPr>
          <p:cNvPr id="9219" name="TextBox 2">
            <a:extLst>
              <a:ext uri="{FF2B5EF4-FFF2-40B4-BE49-F238E27FC236}">
                <a16:creationId xmlns:a16="http://schemas.microsoft.com/office/drawing/2014/main" id="{949E3EF8-678A-4322-8FB6-73F6FAA5B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2018243"/>
            <a:ext cx="84248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/>
          <a:p>
            <a:endParaRPr lang="en-GB">
              <a:latin typeface="Arial"/>
              <a:cs typeface="Arial"/>
            </a:endParaRPr>
          </a:p>
          <a:p>
            <a:endParaRPr lang="en-GB"/>
          </a:p>
        </p:txBody>
      </p:sp>
      <p:pic>
        <p:nvPicPr>
          <p:cNvPr id="6" name="Picture 5" descr="A herd of cattle standing on top of a lush green field&#10;&#10;Description automatically generated">
            <a:extLst>
              <a:ext uri="{FF2B5EF4-FFF2-40B4-BE49-F238E27FC236}">
                <a16:creationId xmlns:a16="http://schemas.microsoft.com/office/drawing/2014/main" id="{74FA2339-9514-43C4-9F48-BCCA34017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283" y="2777399"/>
            <a:ext cx="6299645" cy="4012788"/>
          </a:xfrm>
          <a:prstGeom prst="ellipse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EB6F19D-3025-43E8-A8C1-F4EBAB4A4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b="664"/>
          <a:stretch/>
        </p:blipFill>
        <p:spPr bwMode="auto">
          <a:xfrm>
            <a:off x="0" y="0"/>
            <a:ext cx="10336192" cy="72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103AFC-1931-46B3-A4F5-FA797636ED0C}"/>
              </a:ext>
            </a:extLst>
          </p:cNvPr>
          <p:cNvSpPr txBox="1"/>
          <p:nvPr/>
        </p:nvSpPr>
        <p:spPr>
          <a:xfrm>
            <a:off x="271562" y="336501"/>
            <a:ext cx="4464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latin typeface="Frutiger"/>
              </a:rPr>
              <a:t>What is this calf doing?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BC43A7-F554-42D4-BC67-C66AB5953C39}"/>
              </a:ext>
            </a:extLst>
          </p:cNvPr>
          <p:cNvSpPr txBox="1"/>
          <p:nvPr/>
        </p:nvSpPr>
        <p:spPr>
          <a:xfrm>
            <a:off x="452155" y="6086107"/>
            <a:ext cx="5976664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000" b="1">
                <a:solidFill>
                  <a:schemeClr val="bg1"/>
                </a:solidFill>
                <a:latin typeface="Frutiger"/>
                <a:cs typeface="Arial"/>
              </a:rPr>
              <a:t>Suckling her mother for milk!</a:t>
            </a:r>
            <a:endParaRPr lang="en-GB" sz="3000" b="1">
              <a:solidFill>
                <a:schemeClr val="bg1"/>
              </a:solidFill>
              <a:latin typeface="Frutiger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4D22C-87C6-4D50-BB1D-C110805289B9}"/>
              </a:ext>
            </a:extLst>
          </p:cNvPr>
          <p:cNvSpPr/>
          <p:nvPr/>
        </p:nvSpPr>
        <p:spPr>
          <a:xfrm>
            <a:off x="6177662" y="5945771"/>
            <a:ext cx="3666953" cy="106613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55BF6C-5C01-42B2-9EA1-A15D8B06E7B7}"/>
              </a:ext>
            </a:extLst>
          </p:cNvPr>
          <p:cNvSpPr txBox="1"/>
          <p:nvPr/>
        </p:nvSpPr>
        <p:spPr>
          <a:xfrm>
            <a:off x="6306192" y="6017403"/>
            <a:ext cx="339893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Frutiger"/>
                <a:cs typeface="Arial"/>
              </a:rPr>
              <a:t>This is a beef calf. Dairy calves are not usually kept with their mother for this long.</a:t>
            </a:r>
            <a:endParaRPr lang="en-US"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33888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own and white cow standing on top of a lush green field&#10;&#10;Description automatically generated">
            <a:extLst>
              <a:ext uri="{FF2B5EF4-FFF2-40B4-BE49-F238E27FC236}">
                <a16:creationId xmlns:a16="http://schemas.microsoft.com/office/drawing/2014/main" id="{65742AFB-03B1-4BD2-8C74-5B4EC2CFB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01" y="-113764"/>
            <a:ext cx="10360414" cy="75252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AA128-D42C-4761-BEE4-E9A144AC75A2}"/>
              </a:ext>
            </a:extLst>
          </p:cNvPr>
          <p:cNvSpPr txBox="1"/>
          <p:nvPr/>
        </p:nvSpPr>
        <p:spPr>
          <a:xfrm>
            <a:off x="500743" y="522514"/>
            <a:ext cx="563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solidFill>
                  <a:schemeClr val="bg1"/>
                </a:solidFill>
                <a:latin typeface="Frutiger"/>
              </a:rPr>
              <a:t>What are these calves doing?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CB80960-B1A2-45E2-A628-CC5603CF8C6B}"/>
              </a:ext>
            </a:extLst>
          </p:cNvPr>
          <p:cNvSpPr txBox="1"/>
          <p:nvPr/>
        </p:nvSpPr>
        <p:spPr>
          <a:xfrm>
            <a:off x="4419480" y="5472509"/>
            <a:ext cx="5916733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79425" indent="-2222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60438" indent="-460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41450" indent="-698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22463" indent="-936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GB" sz="3000" b="1" dirty="0">
                <a:solidFill>
                  <a:schemeClr val="bg1"/>
                </a:solidFill>
                <a:latin typeface="Frutiger"/>
                <a:cs typeface="Arial"/>
              </a:rPr>
              <a:t>Licking each other. Why do they do this?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sz="3000" b="1" dirty="0">
                <a:solidFill>
                  <a:schemeClr val="bg1"/>
                </a:solidFill>
                <a:latin typeface="Frutiger"/>
                <a:cs typeface="Arial"/>
              </a:rPr>
              <a:t>Scientists call this a bonding activity. Do you think it is affection?</a:t>
            </a:r>
            <a:endParaRPr lang="en-GB" sz="3000" b="1" dirty="0">
              <a:solidFill>
                <a:schemeClr val="bg1"/>
              </a:solidFill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5902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white cow standing on top of a lush green field&#10;&#10;Description automatically generated">
            <a:extLst>
              <a:ext uri="{FF2B5EF4-FFF2-40B4-BE49-F238E27FC236}">
                <a16:creationId xmlns:a16="http://schemas.microsoft.com/office/drawing/2014/main" id="{18424218-F798-45F1-8225-F06C1B18D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12"/>
          <a:stretch>
            <a:fillRect/>
          </a:stretch>
        </p:blipFill>
        <p:spPr bwMode="auto">
          <a:xfrm>
            <a:off x="-1588" y="3292475"/>
            <a:ext cx="10337801" cy="40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3">
            <a:extLst>
              <a:ext uri="{FF2B5EF4-FFF2-40B4-BE49-F238E27FC236}">
                <a16:creationId xmlns:a16="http://schemas.microsoft.com/office/drawing/2014/main" id="{276E39AE-B95F-4699-89AA-FAB6D484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50" y="120650"/>
            <a:ext cx="7129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en-US" sz="4000" b="1">
                <a:latin typeface="Frutiger LT Com 55 Roman" pitchFamily="34" charset="0"/>
              </a:rPr>
              <a:t>What do cows do? </a:t>
            </a:r>
          </a:p>
        </p:txBody>
      </p:sp>
      <p:sp>
        <p:nvSpPr>
          <p:cNvPr id="4100" name="TextBox 4">
            <a:extLst>
              <a:ext uri="{FF2B5EF4-FFF2-40B4-BE49-F238E27FC236}">
                <a16:creationId xmlns:a16="http://schemas.microsoft.com/office/drawing/2014/main" id="{5E60D79F-C1AF-4959-AB06-6138E7893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984250"/>
            <a:ext cx="34575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96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368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940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512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Go moo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Graze on grass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Produce milk</a:t>
            </a:r>
          </a:p>
        </p:txBody>
      </p:sp>
      <p:sp>
        <p:nvSpPr>
          <p:cNvPr id="4101" name="TextBox 7">
            <a:extLst>
              <a:ext uri="{FF2B5EF4-FFF2-40B4-BE49-F238E27FC236}">
                <a16:creationId xmlns:a16="http://schemas.microsoft.com/office/drawing/2014/main" id="{0C25660A-784B-4188-8B5D-C6B85FB39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271" y="984250"/>
            <a:ext cx="345598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96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368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940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512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 pitchFamily="34" charset="0"/>
              </a:rPr>
              <a:t>Lie down 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Chew the cud</a:t>
            </a: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 pitchFamily="34" charset="0"/>
              </a:rPr>
              <a:t>Live in social groups</a:t>
            </a:r>
          </a:p>
        </p:txBody>
      </p:sp>
      <p:sp>
        <p:nvSpPr>
          <p:cNvPr id="4102" name="TextBox 8">
            <a:extLst>
              <a:ext uri="{FF2B5EF4-FFF2-40B4-BE49-F238E27FC236}">
                <a16:creationId xmlns:a16="http://schemas.microsoft.com/office/drawing/2014/main" id="{9A2842EE-1230-4FE3-BA2A-6A2B74710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7213" y="984250"/>
            <a:ext cx="345757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96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368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940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751263" indent="-936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Lick each other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Run around</a:t>
            </a: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 i="1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GB" altLang="en-US" sz="2200">
                <a:latin typeface="Frutiger LT Com 55 Roman"/>
                <a:cs typeface="Arial"/>
              </a:rPr>
              <a:t>Groom themselves</a:t>
            </a:r>
            <a:endParaRPr lang="en-GB" altLang="en-US" sz="2200" i="1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altLang="en-US" sz="2200">
              <a:latin typeface="Frutiger LT Com 55 Roman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6C2329-13E9-4225-8C2C-40380674C237}"/>
              </a:ext>
            </a:extLst>
          </p:cNvPr>
          <p:cNvSpPr txBox="1"/>
          <p:nvPr/>
        </p:nvSpPr>
        <p:spPr>
          <a:xfrm>
            <a:off x="285180" y="3520215"/>
            <a:ext cx="4110247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00" b="1">
                <a:latin typeface="Frutiger LT Com 55 Roman"/>
                <a:cs typeface="Arial"/>
              </a:rPr>
              <a:t>Did you think of any others?</a:t>
            </a:r>
            <a:endParaRPr lang="en-US" sz="2200" b="1">
              <a:latin typeface="Frutiger LT Com 55 Roman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  <p:bldP spid="4101" grpId="0" build="p"/>
      <p:bldP spid="4102" grpId="0" build="p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D4C99E5-DE9E-4C4B-BF65-1D3553E1613C}"/>
              </a:ext>
            </a:extLst>
          </p:cNvPr>
          <p:cNvSpPr txBox="1"/>
          <p:nvPr/>
        </p:nvSpPr>
        <p:spPr>
          <a:xfrm>
            <a:off x="631602" y="408509"/>
            <a:ext cx="8158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>
                <a:latin typeface="Frutiger"/>
              </a:rPr>
              <a:t>Dairy cows and their calves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0BDBE3-1EA2-4112-AC85-C08027F0C8AB}"/>
              </a:ext>
            </a:extLst>
          </p:cNvPr>
          <p:cNvSpPr/>
          <p:nvPr/>
        </p:nvSpPr>
        <p:spPr>
          <a:xfrm>
            <a:off x="6392242" y="1619488"/>
            <a:ext cx="3600400" cy="3756634"/>
          </a:xfrm>
          <a:prstGeom prst="rect">
            <a:avLst/>
          </a:prstGeom>
          <a:solidFill>
            <a:srgbClr val="489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2F9A8D-FB6B-46D4-9286-9C96939CEFA3}"/>
              </a:ext>
            </a:extLst>
          </p:cNvPr>
          <p:cNvSpPr txBox="1"/>
          <p:nvPr/>
        </p:nvSpPr>
        <p:spPr>
          <a:xfrm>
            <a:off x="6532569" y="1806189"/>
            <a:ext cx="3456384" cy="34778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Frutiger"/>
                <a:cs typeface="Arial"/>
              </a:rPr>
              <a:t>Calves are usually separated from their mother within a few hours of birth.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>
              <a:latin typeface="Frutig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>
                <a:latin typeface="Frutiger"/>
                <a:cs typeface="Arial"/>
              </a:rPr>
              <a:t>This is so that the milk the mother produces can be sold to us at a cheap price.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>
              <a:latin typeface="Frutiger"/>
            </a:endParaRPr>
          </a:p>
        </p:txBody>
      </p:sp>
      <p:pic>
        <p:nvPicPr>
          <p:cNvPr id="4" name="Picture 3" descr="A brown cow standing on top of a lush green field&#10;&#10;Description automatically generated">
            <a:extLst>
              <a:ext uri="{FF2B5EF4-FFF2-40B4-BE49-F238E27FC236}">
                <a16:creationId xmlns:a16="http://schemas.microsoft.com/office/drawing/2014/main" id="{60DC41A3-2C90-45F0-80CA-17294068A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2" y="1808277"/>
            <a:ext cx="5167141" cy="38753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0F0208-26AA-4B99-9A95-21D690F6FF11}"/>
              </a:ext>
            </a:extLst>
          </p:cNvPr>
          <p:cNvSpPr txBox="1"/>
          <p:nvPr/>
        </p:nvSpPr>
        <p:spPr>
          <a:xfrm>
            <a:off x="1723282" y="308581"/>
            <a:ext cx="6889649" cy="4770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500" b="1">
                <a:latin typeface="Frutiger"/>
                <a:cs typeface="Arial"/>
              </a:rPr>
              <a:t>Do you notice anything unusual about this photo?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50F2D-1879-4CDD-B9A7-16F752A47665}"/>
              </a:ext>
            </a:extLst>
          </p:cNvPr>
          <p:cNvSpPr txBox="1"/>
          <p:nvPr/>
        </p:nvSpPr>
        <p:spPr>
          <a:xfrm>
            <a:off x="1350951" y="5899199"/>
            <a:ext cx="7878770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500" b="1">
                <a:solidFill>
                  <a:schemeClr val="bg1"/>
                </a:solidFill>
                <a:latin typeface="Frutiger"/>
                <a:cs typeface="Arial"/>
              </a:rPr>
              <a:t>These are dairy cows. Here the calf has been left with the mother! </a:t>
            </a:r>
            <a:endParaRPr lang="en-GB" sz="2500" b="1">
              <a:solidFill>
                <a:schemeClr val="bg1"/>
              </a:solidFill>
              <a:latin typeface="Frutiger"/>
            </a:endParaRPr>
          </a:p>
        </p:txBody>
      </p:sp>
      <p:pic>
        <p:nvPicPr>
          <p:cNvPr id="4" name="Picture 5" descr="A herd of cattle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C4C7F085-A113-4D43-B6C4-6C482783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905" y="1399677"/>
            <a:ext cx="7422402" cy="415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4411B2-BD04-46BA-BC38-B144B39B001A}"/>
              </a:ext>
            </a:extLst>
          </p:cNvPr>
          <p:cNvSpPr txBox="1"/>
          <p:nvPr/>
        </p:nvSpPr>
        <p:spPr>
          <a:xfrm>
            <a:off x="546927" y="1601774"/>
            <a:ext cx="4474690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Frutiger"/>
                <a:cs typeface="Arial"/>
              </a:rPr>
              <a:t>Some farmers are making a change. They allow the mother and calf to </a:t>
            </a:r>
            <a:r>
              <a:rPr lang="en-GB" sz="2000" b="1">
                <a:latin typeface="Frutiger"/>
                <a:cs typeface="Arial"/>
              </a:rPr>
              <a:t>stay together</a:t>
            </a:r>
            <a:r>
              <a:rPr lang="en-GB" sz="2000">
                <a:latin typeface="Frutiger"/>
                <a:cs typeface="Arial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Frutig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Frutiger"/>
                <a:cs typeface="Arial"/>
              </a:rPr>
              <a:t>This is good news for the cow and her calf. But buying milk from this farm is more </a:t>
            </a:r>
            <a:r>
              <a:rPr lang="en-GB" sz="2000" b="1">
                <a:latin typeface="Frutiger"/>
                <a:cs typeface="Arial"/>
              </a:rPr>
              <a:t>expensive.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>
              <a:latin typeface="Frutig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>
                <a:latin typeface="Frutiger"/>
                <a:cs typeface="Arial"/>
              </a:rPr>
              <a:t>This is because the calf drinks a lot of the milk that the mother makes.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>
              <a:latin typeface="Frutiger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>
                <a:latin typeface="Frutiger"/>
                <a:cs typeface="Arial"/>
              </a:rPr>
              <a:t>What do you think? Is this a good idea?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AF09B6-7B4F-4C41-80EC-36222F8B2266}"/>
              </a:ext>
            </a:extLst>
          </p:cNvPr>
          <p:cNvSpPr txBox="1"/>
          <p:nvPr/>
        </p:nvSpPr>
        <p:spPr>
          <a:xfrm>
            <a:off x="2337493" y="246302"/>
            <a:ext cx="7344816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3500" b="1">
                <a:latin typeface="Frutiger"/>
                <a:cs typeface="Arial"/>
              </a:rPr>
              <a:t>Alternative dairy farms</a:t>
            </a:r>
          </a:p>
        </p:txBody>
      </p:sp>
      <p:pic>
        <p:nvPicPr>
          <p:cNvPr id="11" name="Picture 10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CEB8CFE8-98C9-4C66-A019-50B67B49A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22" y="4137302"/>
            <a:ext cx="4773611" cy="2685585"/>
          </a:xfrm>
          <a:prstGeom prst="roundRect">
            <a:avLst/>
          </a:prstGeom>
        </p:spPr>
      </p:pic>
      <p:pic>
        <p:nvPicPr>
          <p:cNvPr id="13" name="Picture 12" descr="A brown and white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A2ECDD20-289B-4A2C-A963-24AB50656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21" y="990985"/>
            <a:ext cx="4773612" cy="268558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8">
            <a:extLst>
              <a:ext uri="{FF2B5EF4-FFF2-40B4-BE49-F238E27FC236}">
                <a16:creationId xmlns:a16="http://schemas.microsoft.com/office/drawing/2014/main" id="{534AE774-7140-49BE-8B41-57CD71D9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333627" cy="7297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75A375-012C-4975-95D7-55526C47CC3E}"/>
              </a:ext>
            </a:extLst>
          </p:cNvPr>
          <p:cNvSpPr txBox="1"/>
          <p:nvPr/>
        </p:nvSpPr>
        <p:spPr>
          <a:xfrm>
            <a:off x="349770" y="290612"/>
            <a:ext cx="8193315" cy="1185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300">
                <a:latin typeface="Frutiger"/>
                <a:ea typeface="+mj-ea"/>
                <a:cs typeface="+mj-cs"/>
              </a:rPr>
              <a:t>Watch this </a:t>
            </a:r>
            <a:r>
              <a:rPr lang="en-US" sz="2300">
                <a:latin typeface="Frutiger"/>
                <a:ea typeface="+mj-ea"/>
                <a:cs typeface="+mj-cs"/>
                <a:hlinkClick r:id="rId2"/>
              </a:rPr>
              <a:t>video</a:t>
            </a:r>
            <a:r>
              <a:rPr lang="en-US" sz="2300">
                <a:latin typeface="Frutiger"/>
                <a:ea typeface="+mj-ea"/>
                <a:cs typeface="+mj-cs"/>
              </a:rPr>
              <a:t> from the Ethical Dairy, where calves and their mothers are kept together. What </a:t>
            </a:r>
            <a:r>
              <a:rPr lang="en-US" sz="2300" err="1">
                <a:latin typeface="Frutiger"/>
                <a:ea typeface="+mj-ea"/>
                <a:cs typeface="+mj-cs"/>
              </a:rPr>
              <a:t>behaviours</a:t>
            </a:r>
            <a:r>
              <a:rPr lang="en-US" sz="2300">
                <a:latin typeface="Frutiger"/>
                <a:ea typeface="+mj-ea"/>
                <a:cs typeface="+mj-cs"/>
              </a:rPr>
              <a:t> can you see?</a:t>
            </a:r>
          </a:p>
        </p:txBody>
      </p:sp>
      <p:pic>
        <p:nvPicPr>
          <p:cNvPr id="4" name="Picture 4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3F244FA9-D2DA-4566-BE02-13FEA2C281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8769"/>
          <a:stretch/>
        </p:blipFill>
        <p:spPr>
          <a:xfrm>
            <a:off x="149265" y="1963754"/>
            <a:ext cx="10033292" cy="51487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C98F39-C161-4C26-8642-80B0CC9F96E7}"/>
              </a:ext>
            </a:extLst>
          </p:cNvPr>
          <p:cNvSpPr txBox="1"/>
          <p:nvPr/>
        </p:nvSpPr>
        <p:spPr>
          <a:xfrm>
            <a:off x="5527527" y="390559"/>
            <a:ext cx="4381143" cy="1185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300">
              <a:latin typeface="+mj-lt"/>
              <a:ea typeface="+mj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41D22E-BCDA-44C3-A930-D10C669E84BC}"/>
              </a:ext>
            </a:extLst>
          </p:cNvPr>
          <p:cNvSpPr txBox="1"/>
          <p:nvPr/>
        </p:nvSpPr>
        <p:spPr>
          <a:xfrm>
            <a:off x="5660783" y="390559"/>
            <a:ext cx="4025488" cy="11858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sz="2300">
              <a:latin typeface="+mj-lt"/>
              <a:ea typeface="+mj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DD21FF-1813-4BF5-AEE5-C0330985C57B}"/>
              </a:ext>
            </a:extLst>
          </p:cNvPr>
          <p:cNvSpPr txBox="1"/>
          <p:nvPr/>
        </p:nvSpPr>
        <p:spPr>
          <a:xfrm>
            <a:off x="494726" y="986724"/>
            <a:ext cx="5043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B56660-6BD1-4FC0-A117-FE0F626FA8C3}"/>
              </a:ext>
            </a:extLst>
          </p:cNvPr>
          <p:cNvSpPr txBox="1"/>
          <p:nvPr/>
        </p:nvSpPr>
        <p:spPr>
          <a:xfrm>
            <a:off x="736029" y="3437999"/>
            <a:ext cx="3576765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Frutiger"/>
                <a:cs typeface="Arial"/>
              </a:rPr>
              <a:t>Scratching</a:t>
            </a: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Frutiger"/>
                <a:cs typeface="Arial"/>
              </a:rPr>
              <a:t>Chewing the cud</a:t>
            </a: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Frutiger"/>
                <a:cs typeface="Arial"/>
              </a:rPr>
              <a:t>Swatting away flies</a:t>
            </a:r>
            <a:endParaRPr lang="en-US" sz="2000">
              <a:solidFill>
                <a:schemeClr val="bg1"/>
              </a:solidFill>
              <a:latin typeface="Frutiger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Frutiger"/>
                <a:cs typeface="Arial"/>
              </a:rPr>
              <a:t>Grazing on grass</a:t>
            </a: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Frutiger"/>
                <a:cs typeface="Arial"/>
              </a:rPr>
              <a:t>Mother and calf interacting</a:t>
            </a:r>
            <a:endParaRPr lang="en-US" sz="2000">
              <a:solidFill>
                <a:schemeClr val="bg1"/>
              </a:solidFill>
              <a:latin typeface="Frutiger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solidFill>
                  <a:schemeClr val="bg1"/>
                </a:solidFill>
                <a:latin typeface="Frutiger"/>
                <a:cs typeface="Arial"/>
              </a:rPr>
              <a:t>Calves in a social group</a:t>
            </a:r>
            <a:endParaRPr lang="en-US" sz="2000">
              <a:solidFill>
                <a:schemeClr val="bg1"/>
              </a:solidFill>
              <a:latin typeface="Frutiger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</a:endParaRPr>
          </a:p>
          <a:p>
            <a:pPr marL="285750" indent="-285750">
              <a:buFont typeface="Arial"/>
              <a:buChar char="•"/>
            </a:pPr>
            <a:endParaRPr lang="en-US" sz="2000">
              <a:solidFill>
                <a:schemeClr val="bg1"/>
              </a:solidFill>
              <a:latin typeface="Frutige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DDF1EA-493A-4205-8F07-A68B8EDF637C}"/>
              </a:ext>
            </a:extLst>
          </p:cNvPr>
          <p:cNvSpPr txBox="1"/>
          <p:nvPr/>
        </p:nvSpPr>
        <p:spPr>
          <a:xfrm>
            <a:off x="6652236" y="6252107"/>
            <a:ext cx="316553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Frutiger"/>
                <a:cs typeface="Arial"/>
              </a:rPr>
              <a:t>Did you spot any others?</a:t>
            </a:r>
            <a:endParaRPr lang="en-US" sz="2000" b="1">
              <a:solidFill>
                <a:schemeClr val="bg1"/>
              </a:solidFill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292638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 build="p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A16AC-7454-4772-B76F-CC350E4D4DF5}"/>
              </a:ext>
            </a:extLst>
          </p:cNvPr>
          <p:cNvSpPr/>
          <p:nvPr/>
        </p:nvSpPr>
        <p:spPr>
          <a:xfrm>
            <a:off x="774706" y="1227479"/>
            <a:ext cx="9001125" cy="4464050"/>
          </a:xfrm>
          <a:prstGeom prst="ellipse">
            <a:avLst/>
          </a:prstGeom>
          <a:solidFill>
            <a:srgbClr val="4891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CCCFF162-AD99-44FB-8633-E74D37E9D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86" y="1659174"/>
            <a:ext cx="516572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GB" altLang="en-US" sz="4000" b="1"/>
          </a:p>
          <a:p>
            <a:pPr algn="ctr"/>
            <a:r>
              <a:rPr lang="en-GB" altLang="en-US" sz="4000" b="1"/>
              <a:t>What can we all do so that cows have a better life?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378AC-E78E-4C2A-9500-A0D68770DEE5}"/>
              </a:ext>
            </a:extLst>
          </p:cNvPr>
          <p:cNvSpPr txBox="1"/>
          <p:nvPr/>
        </p:nvSpPr>
        <p:spPr>
          <a:xfrm>
            <a:off x="2896346" y="4475266"/>
            <a:ext cx="5510636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latin typeface="Arial"/>
                <a:cs typeface="Arial"/>
              </a:rPr>
              <a:t>We'll leave that for you to decide!</a:t>
            </a:r>
            <a:endParaRPr lang="en-US" sz="25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A123C4-B21A-485F-8432-549F2AB6F942}"/>
              </a:ext>
            </a:extLst>
          </p:cNvPr>
          <p:cNvSpPr txBox="1"/>
          <p:nvPr/>
        </p:nvSpPr>
        <p:spPr>
          <a:xfrm>
            <a:off x="151839" y="6307633"/>
            <a:ext cx="327668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More </a:t>
            </a:r>
            <a:r>
              <a:rPr lang="en-US" dirty="0">
                <a:latin typeface="Arial"/>
                <a:cs typeface="Arial"/>
                <a:hlinkClick r:id="rId2"/>
              </a:rPr>
              <a:t>resources</a:t>
            </a:r>
            <a:r>
              <a:rPr lang="en-US" dirty="0">
                <a:latin typeface="Arial"/>
                <a:cs typeface="Arial"/>
              </a:rPr>
              <a:t> are available, including on </a:t>
            </a:r>
            <a:r>
              <a:rPr lang="en-US" dirty="0">
                <a:latin typeface="Arial"/>
                <a:cs typeface="Arial"/>
                <a:hlinkClick r:id="rId3"/>
              </a:rPr>
              <a:t>hens</a:t>
            </a:r>
            <a:r>
              <a:rPr lang="en-US" dirty="0">
                <a:latin typeface="Arial"/>
                <a:cs typeface="Arial"/>
              </a:rPr>
              <a:t> and </a:t>
            </a:r>
            <a:r>
              <a:rPr lang="en-US" dirty="0">
                <a:latin typeface="Arial"/>
                <a:cs typeface="Arial"/>
                <a:hlinkClick r:id="rId4"/>
              </a:rPr>
              <a:t>pigs</a:t>
            </a:r>
            <a:r>
              <a:rPr lang="en-US" dirty="0">
                <a:latin typeface="Arial"/>
                <a:cs typeface="Arial"/>
              </a:rPr>
              <a:t>. See </a:t>
            </a:r>
            <a:r>
              <a:rPr lang="en-US">
                <a:latin typeface="Arial"/>
                <a:cs typeface="Arial"/>
                <a:hlinkClick r:id="rId5"/>
              </a:rPr>
              <a:t>ciwf.org/education</a:t>
            </a:r>
            <a:r>
              <a:rPr lang="en-US" dirty="0">
                <a:latin typeface="Arial"/>
                <a:cs typeface="Arial"/>
              </a:rPr>
              <a:t>.</a:t>
            </a:r>
            <a:r>
              <a:rPr lang="en-US">
                <a:latin typeface="Arial"/>
                <a:cs typeface="Arial"/>
              </a:rPr>
              <a:t> </a:t>
            </a:r>
            <a:endParaRPr lang="en-US" dirty="0"/>
          </a:p>
        </p:txBody>
      </p:sp>
      <p:pic>
        <p:nvPicPr>
          <p:cNvPr id="3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DCC3541-EE98-4ADF-B88B-88FB12ECC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502" y="6171985"/>
            <a:ext cx="2744815" cy="1015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BC4154B9-38BD-43EA-A45E-4E2307635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165" b="-151"/>
          <a:stretch/>
        </p:blipFill>
        <p:spPr>
          <a:xfrm>
            <a:off x="-2567" y="77586"/>
            <a:ext cx="10338780" cy="7385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B84321-516D-4ECD-8838-3BEF371FEE77}"/>
              </a:ext>
            </a:extLst>
          </p:cNvPr>
          <p:cNvSpPr txBox="1"/>
          <p:nvPr/>
        </p:nvSpPr>
        <p:spPr>
          <a:xfrm>
            <a:off x="1286031" y="77586"/>
            <a:ext cx="686656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Frutiger"/>
                <a:cs typeface="Arial"/>
              </a:rPr>
              <a:t>Finally, do you think cows dream of being outside? </a:t>
            </a:r>
            <a:endParaRPr lang="en-US" sz="3000" b="1">
              <a:latin typeface="Frutiger"/>
            </a:endParaRPr>
          </a:p>
          <a:p>
            <a:endParaRPr lang="en-US" sz="3000" b="1">
              <a:latin typeface="Frutige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807E0-4080-4D94-97AF-7D1DA4755BA7}"/>
              </a:ext>
            </a:extLst>
          </p:cNvPr>
          <p:cNvSpPr txBox="1"/>
          <p:nvPr/>
        </p:nvSpPr>
        <p:spPr>
          <a:xfrm>
            <a:off x="7144624" y="6169396"/>
            <a:ext cx="3676793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/>
                <a:cs typeface="Arial"/>
              </a:rPr>
              <a:t>Watch the</a:t>
            </a:r>
            <a:r>
              <a:rPr lang="en-US" sz="3000">
                <a:latin typeface="Arial"/>
                <a:cs typeface="Arial"/>
              </a:rPr>
              <a:t> </a:t>
            </a:r>
            <a:r>
              <a:rPr lang="en-US" sz="3000">
                <a:latin typeface="Arial"/>
                <a:cs typeface="Arial"/>
                <a:hlinkClick r:id="rId3"/>
              </a:rPr>
              <a:t>video</a:t>
            </a:r>
            <a:endParaRPr lang="en-US"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7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7E16BF-511C-43B3-9D9B-DC387B074C84}"/>
              </a:ext>
            </a:extLst>
          </p:cNvPr>
          <p:cNvSpPr txBox="1"/>
          <p:nvPr/>
        </p:nvSpPr>
        <p:spPr>
          <a:xfrm>
            <a:off x="1644639" y="329104"/>
            <a:ext cx="69352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Frutiger"/>
                <a:cs typeface="Arial"/>
              </a:rPr>
              <a:t>The auroch – cows' natural ancestor</a:t>
            </a:r>
            <a:endParaRPr lang="en-US" sz="3000" b="1">
              <a:latin typeface="Frutiger"/>
            </a:endParaRPr>
          </a:p>
        </p:txBody>
      </p:sp>
      <p:pic>
        <p:nvPicPr>
          <p:cNvPr id="3" name="Picture 3" descr="A brown and white cow standing on top of a dirt road&#10;&#10;Description generated with high confidence">
            <a:extLst>
              <a:ext uri="{FF2B5EF4-FFF2-40B4-BE49-F238E27FC236}">
                <a16:creationId xmlns:a16="http://schemas.microsoft.com/office/drawing/2014/main" id="{50A2B0AA-6C49-48DC-B08D-75390866C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68" y="1665899"/>
            <a:ext cx="5220015" cy="3126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344628-34B5-48A2-8111-EE62F88369FF}"/>
              </a:ext>
            </a:extLst>
          </p:cNvPr>
          <p:cNvSpPr txBox="1"/>
          <p:nvPr/>
        </p:nvSpPr>
        <p:spPr>
          <a:xfrm>
            <a:off x="536510" y="4880192"/>
            <a:ext cx="468506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>
                <a:latin typeface="Arial"/>
                <a:cs typeface="Arial"/>
              </a:rPr>
              <a:t> </a:t>
            </a:r>
            <a:r>
              <a:rPr lang="en-US" sz="1000">
                <a:latin typeface="Frutiger"/>
                <a:cs typeface="Arial"/>
              </a:rPr>
              <a:t>Charles Hamilton Smitth / Wikipedia Commons.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1AFDA4-0885-4313-AF5E-600547C549BF}"/>
              </a:ext>
            </a:extLst>
          </p:cNvPr>
          <p:cNvSpPr txBox="1"/>
          <p:nvPr/>
        </p:nvSpPr>
        <p:spPr>
          <a:xfrm>
            <a:off x="6084319" y="1424051"/>
            <a:ext cx="394450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>
                <a:latin typeface="Frutiger"/>
                <a:cs typeface="Arial"/>
              </a:rPr>
              <a:t>The cows we keep are descended from the auroch. Can you see the similarities?</a:t>
            </a:r>
            <a:endParaRPr lang="en-US" sz="2200">
              <a:latin typeface="Frutiger"/>
            </a:endParaRPr>
          </a:p>
          <a:p>
            <a:pPr marL="285750" indent="-285750">
              <a:buFont typeface="Arial"/>
              <a:buChar char="•"/>
            </a:pPr>
            <a:endParaRPr lang="en-US" sz="2200">
              <a:latin typeface="Frutiger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latin typeface="Frutiger"/>
                <a:cs typeface="Arial"/>
              </a:rPr>
              <a:t>The auroch became extinct in 1627.</a:t>
            </a:r>
          </a:p>
          <a:p>
            <a:pPr marL="285750" indent="-285750">
              <a:buFont typeface="Arial"/>
              <a:buChar char="•"/>
            </a:pPr>
            <a:endParaRPr lang="en-US" sz="2200">
              <a:latin typeface="Frutiger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latin typeface="Frutiger"/>
                <a:cs typeface="Arial"/>
              </a:rPr>
              <a:t>Aurochs spent much of their time in forests. They would have grazed on lots of different things. Just like cows today!</a:t>
            </a:r>
            <a:endParaRPr lang="en-US" sz="2200"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365503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white cow standing on top of a field&#10;&#10;Description generated with very high confidence">
            <a:extLst>
              <a:ext uri="{FF2B5EF4-FFF2-40B4-BE49-F238E27FC236}">
                <a16:creationId xmlns:a16="http://schemas.microsoft.com/office/drawing/2014/main" id="{F8B2F070-F8D0-41C9-BACD-69FB29A7E5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57" r="-51"/>
          <a:stretch/>
        </p:blipFill>
        <p:spPr>
          <a:xfrm>
            <a:off x="-2282" y="-1789"/>
            <a:ext cx="10463309" cy="7545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77288-2B27-425C-8B74-375F56D24D09}"/>
              </a:ext>
            </a:extLst>
          </p:cNvPr>
          <p:cNvSpPr txBox="1"/>
          <p:nvPr/>
        </p:nvSpPr>
        <p:spPr>
          <a:xfrm>
            <a:off x="6231777" y="6047696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solidFill>
                  <a:schemeClr val="bg1"/>
                </a:solidFill>
                <a:latin typeface="Frutiger"/>
              </a:rPr>
              <a:t>Grazing on the grass. Yum!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9001F-4D9B-477B-ABAE-CFCC62943387}"/>
              </a:ext>
            </a:extLst>
          </p:cNvPr>
          <p:cNvSpPr txBox="1"/>
          <p:nvPr/>
        </p:nvSpPr>
        <p:spPr>
          <a:xfrm>
            <a:off x="6027399" y="483988"/>
            <a:ext cx="5112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>
                <a:latin typeface="Frutiger"/>
              </a:rPr>
              <a:t>What is this cow doing?</a:t>
            </a:r>
          </a:p>
        </p:txBody>
      </p:sp>
    </p:spTree>
    <p:extLst>
      <p:ext uri="{BB962C8B-B14F-4D97-AF65-F5344CB8AC3E}">
        <p14:creationId xmlns:p14="http://schemas.microsoft.com/office/powerpoint/2010/main" val="403133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group of cattle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6A0FB035-F976-4F2A-A222-6E4CB724B2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29" t="-1521" r="1010" b="-129"/>
          <a:stretch/>
        </p:blipFill>
        <p:spPr>
          <a:xfrm>
            <a:off x="7328012" y="4330944"/>
            <a:ext cx="2993290" cy="2970318"/>
          </a:xfrm>
          <a:prstGeom prst="rect">
            <a:avLst/>
          </a:prstGeom>
        </p:spPr>
      </p:pic>
      <p:pic>
        <p:nvPicPr>
          <p:cNvPr id="9" name="Picture 8" descr="A black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DAAE949C-748C-4D16-B8E0-7272014FBC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1" r="11826" b="-267"/>
          <a:stretch/>
        </p:blipFill>
        <p:spPr>
          <a:xfrm>
            <a:off x="5233215" y="10"/>
            <a:ext cx="5095740" cy="418263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5" name="Picture 14" descr="A brown and white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106D99EF-9B60-4C9B-896B-ABF573E4D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3" r="12612" b="2"/>
          <a:stretch/>
        </p:blipFill>
        <p:spPr>
          <a:xfrm>
            <a:off x="20" y="4330944"/>
            <a:ext cx="2997185" cy="2966792"/>
          </a:xfrm>
          <a:prstGeom prst="rect">
            <a:avLst/>
          </a:prstGeom>
        </p:spPr>
      </p:pic>
      <p:pic>
        <p:nvPicPr>
          <p:cNvPr id="7" name="Picture 7" descr="A group of cattle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DAAE384A-727F-4A23-A4B9-3971DDE26E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20" t="1739" r="35236" b="-290"/>
          <a:stretch/>
        </p:blipFill>
        <p:spPr>
          <a:xfrm>
            <a:off x="3142855" y="3447861"/>
            <a:ext cx="4056130" cy="3838805"/>
          </a:xfrm>
          <a:prstGeom prst="rect">
            <a:avLst/>
          </a:prstGeom>
        </p:spPr>
      </p:pic>
      <p:pic>
        <p:nvPicPr>
          <p:cNvPr id="6" name="Picture 6" descr="A close up of a green field&#10;&#10;Description generated with very high confidence">
            <a:extLst>
              <a:ext uri="{FF2B5EF4-FFF2-40B4-BE49-F238E27FC236}">
                <a16:creationId xmlns:a16="http://schemas.microsoft.com/office/drawing/2014/main" id="{67515750-2DFF-4BFF-9A87-64D4DD6270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79" r="14952" b="3"/>
          <a:stretch/>
        </p:blipFill>
        <p:spPr>
          <a:xfrm>
            <a:off x="20" y="10"/>
            <a:ext cx="5099897" cy="4171388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DB2139-A281-463A-9B19-76AA2C806AC4}"/>
              </a:ext>
            </a:extLst>
          </p:cNvPr>
          <p:cNvSpPr txBox="1"/>
          <p:nvPr/>
        </p:nvSpPr>
        <p:spPr>
          <a:xfrm>
            <a:off x="322002" y="192332"/>
            <a:ext cx="3608378" cy="1450625"/>
          </a:xfrm>
          <a:prstGeom prst="rect">
            <a:avLst/>
          </a:prstGeom>
          <a:solidFill>
            <a:srgbClr val="66BC29"/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3500" b="1" kern="1200">
                <a:latin typeface="+mj-lt"/>
                <a:ea typeface="+mj-ea"/>
                <a:cs typeface="+mj-cs"/>
              </a:rPr>
              <a:t>What do cows like to eat?</a:t>
            </a:r>
            <a:endParaRPr lang="en-US" sz="3500" b="1" kern="1200">
              <a:latin typeface="+mj-lt"/>
              <a:ea typeface="+mj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A5892-2723-4FD7-B3BC-8BDAE05922B5}"/>
              </a:ext>
            </a:extLst>
          </p:cNvPr>
          <p:cNvSpPr txBox="1"/>
          <p:nvPr/>
        </p:nvSpPr>
        <p:spPr>
          <a:xfrm>
            <a:off x="327245" y="3252164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bg1"/>
                </a:solidFill>
                <a:latin typeface="Frutiger"/>
                <a:cs typeface="Arial"/>
              </a:rPr>
              <a:t>Yes! But also...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11816-1D7C-49EA-821A-8D69C1B9681B}"/>
              </a:ext>
            </a:extLst>
          </p:cNvPr>
          <p:cNvSpPr txBox="1"/>
          <p:nvPr/>
        </p:nvSpPr>
        <p:spPr>
          <a:xfrm>
            <a:off x="3887722" y="5998482"/>
            <a:ext cx="2697797" cy="1200329"/>
          </a:xfrm>
          <a:prstGeom prst="rect">
            <a:avLst/>
          </a:prstGeom>
          <a:solidFill>
            <a:srgbClr val="66BC29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Frutiger"/>
                <a:cs typeface="Arial"/>
              </a:rPr>
              <a:t>Cows love to forage all sorts of things when they are outside, such as trees or gorse.</a:t>
            </a:r>
            <a:endParaRPr lang="en-US">
              <a:latin typeface="Frutiger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2A6E1-7DB7-4C73-9EB6-AB828270F9C0}"/>
              </a:ext>
            </a:extLst>
          </p:cNvPr>
          <p:cNvSpPr txBox="1"/>
          <p:nvPr/>
        </p:nvSpPr>
        <p:spPr>
          <a:xfrm>
            <a:off x="-67571" y="2449242"/>
            <a:ext cx="22533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000" b="1">
                <a:solidFill>
                  <a:schemeClr val="bg1"/>
                </a:solidFill>
                <a:latin typeface="Frutiger"/>
              </a:rPr>
              <a:t>Grass?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61B08C-3E3B-4133-9B01-2FC83033E66A}"/>
              </a:ext>
            </a:extLst>
          </p:cNvPr>
          <p:cNvSpPr txBox="1"/>
          <p:nvPr/>
        </p:nvSpPr>
        <p:spPr>
          <a:xfrm>
            <a:off x="7385614" y="6452001"/>
            <a:ext cx="2743200" cy="646331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Watch this short </a:t>
            </a:r>
            <a:r>
              <a:rPr lang="en-US">
                <a:latin typeface="Arial"/>
                <a:cs typeface="Arial"/>
                <a:hlinkClick r:id="rId7"/>
              </a:rPr>
              <a:t>video</a:t>
            </a:r>
            <a:r>
              <a:rPr lang="en-US">
                <a:latin typeface="Arial"/>
                <a:cs typeface="Arial"/>
              </a:rPr>
              <a:t> to see!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3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ow lying on top of a grass covered field&#10;&#10;Description automatically generated">
            <a:extLst>
              <a:ext uri="{FF2B5EF4-FFF2-40B4-BE49-F238E27FC236}">
                <a16:creationId xmlns:a16="http://schemas.microsoft.com/office/drawing/2014/main" id="{75AAF8ED-517D-4AA4-9736-D28934FB08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7" t="229" r="10993" b="-229"/>
          <a:stretch/>
        </p:blipFill>
        <p:spPr>
          <a:xfrm>
            <a:off x="-58121" y="2746"/>
            <a:ext cx="10522808" cy="7381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9031F1-549C-445D-B15A-22120ED72B54}"/>
              </a:ext>
            </a:extLst>
          </p:cNvPr>
          <p:cNvSpPr txBox="1"/>
          <p:nvPr/>
        </p:nvSpPr>
        <p:spPr>
          <a:xfrm>
            <a:off x="796323" y="377429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What do you think this calf is doing? Please click on this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 to see more.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01E266-7225-4630-9638-51238AECEC79}"/>
              </a:ext>
            </a:extLst>
          </p:cNvPr>
          <p:cNvSpPr txBox="1"/>
          <p:nvPr/>
        </p:nvSpPr>
        <p:spPr>
          <a:xfrm>
            <a:off x="737215" y="1821112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Chewing the cud!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703544-A259-4A55-9B56-F0FE72274B01}"/>
              </a:ext>
            </a:extLst>
          </p:cNvPr>
          <p:cNvSpPr txBox="1"/>
          <p:nvPr/>
        </p:nvSpPr>
        <p:spPr>
          <a:xfrm>
            <a:off x="733649" y="265400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What!? And why?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D3F4E6-2336-41D4-A206-AA0E268BB185}"/>
              </a:ext>
            </a:extLst>
          </p:cNvPr>
          <p:cNvSpPr txBox="1"/>
          <p:nvPr/>
        </p:nvSpPr>
        <p:spPr>
          <a:xfrm>
            <a:off x="730078" y="3264793"/>
            <a:ext cx="274320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Foods like grass and leaves are difficult to digest. Cows get around this by chewing their food twice!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66D7B-ADFA-4350-A641-55E41CD06267}"/>
              </a:ext>
            </a:extLst>
          </p:cNvPr>
          <p:cNvSpPr txBox="1"/>
          <p:nvPr/>
        </p:nvSpPr>
        <p:spPr>
          <a:xfrm>
            <a:off x="726509" y="4819529"/>
            <a:ext cx="2743200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First, they swallow the food and break it down with bacteria.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Then, they regurgitate the food and chew it properly. It is then digested!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57B4D-9B4A-473E-AF4B-16507BC35A4A}"/>
              </a:ext>
            </a:extLst>
          </p:cNvPr>
          <p:cNvSpPr txBox="1"/>
          <p:nvPr/>
        </p:nvSpPr>
        <p:spPr>
          <a:xfrm>
            <a:off x="6107759" y="5796790"/>
            <a:ext cx="384350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bg1"/>
                </a:solidFill>
                <a:latin typeface="Arial"/>
                <a:cs typeface="Arial"/>
              </a:rPr>
              <a:t>You might think this sounds horrible. But cows don’t mind; in fact, they seem to chew the cud while they are relaxing!</a:t>
            </a:r>
          </a:p>
        </p:txBody>
      </p:sp>
    </p:spTree>
    <p:extLst>
      <p:ext uri="{BB962C8B-B14F-4D97-AF65-F5344CB8AC3E}">
        <p14:creationId xmlns:p14="http://schemas.microsoft.com/office/powerpoint/2010/main" val="17802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96DE1F8-CDEF-4732-8635-666922E1E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2" r="-2" b="-2"/>
          <a:stretch/>
        </p:blipFill>
        <p:spPr bwMode="auto">
          <a:xfrm>
            <a:off x="20" y="10"/>
            <a:ext cx="10336192" cy="7297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942F03-A276-4F66-A967-AE7E4C774B0D}"/>
              </a:ext>
            </a:extLst>
          </p:cNvPr>
          <p:cNvSpPr txBox="1"/>
          <p:nvPr/>
        </p:nvSpPr>
        <p:spPr>
          <a:xfrm>
            <a:off x="559594" y="408509"/>
            <a:ext cx="5328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chemeClr val="bg1"/>
                </a:solidFill>
                <a:latin typeface="Frutiger"/>
              </a:rPr>
              <a:t>What are these cows doing?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91CEC9-9915-44C4-B3A0-FB2D25A3448B}"/>
              </a:ext>
            </a:extLst>
          </p:cNvPr>
          <p:cNvSpPr/>
          <p:nvPr/>
        </p:nvSpPr>
        <p:spPr>
          <a:xfrm>
            <a:off x="6180145" y="4932851"/>
            <a:ext cx="3967168" cy="19389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3000" b="1">
                <a:latin typeface="Frutiger"/>
                <a:cs typeface="Arial"/>
              </a:rPr>
              <a:t>Most are resting or chewing the cud with their friends, in social groups.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52608A-4D0C-41E9-8866-1442CDF4CF6D}"/>
              </a:ext>
            </a:extLst>
          </p:cNvPr>
          <p:cNvSpPr txBox="1"/>
          <p:nvPr/>
        </p:nvSpPr>
        <p:spPr>
          <a:xfrm>
            <a:off x="562975" y="5907845"/>
            <a:ext cx="4110247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Frutiger"/>
                <a:cs typeface="Arial"/>
              </a:rPr>
              <a:t>This one is grazing!</a:t>
            </a:r>
            <a:endParaRPr lang="en-US" sz="3000" b="1">
              <a:latin typeface="Frutiger"/>
            </a:endParaRPr>
          </a:p>
        </p:txBody>
      </p:sp>
    </p:spTree>
    <p:extLst>
      <p:ext uri="{BB962C8B-B14F-4D97-AF65-F5344CB8AC3E}">
        <p14:creationId xmlns:p14="http://schemas.microsoft.com/office/powerpoint/2010/main" val="377268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herd of animals standing on top of a grass covered field&#10;&#10;Description generated with high confidence">
            <a:extLst>
              <a:ext uri="{FF2B5EF4-FFF2-40B4-BE49-F238E27FC236}">
                <a16:creationId xmlns:a16="http://schemas.microsoft.com/office/drawing/2014/main" id="{35FDF5E5-B840-47D7-9AA6-5DA3BA8F7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29" r="8023"/>
          <a:stretch/>
        </p:blipFill>
        <p:spPr>
          <a:xfrm>
            <a:off x="4131" y="-1986"/>
            <a:ext cx="10738176" cy="7363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00C59-2B96-4A7D-8EE3-0BF5A7E55095}"/>
              </a:ext>
            </a:extLst>
          </p:cNvPr>
          <p:cNvSpPr txBox="1"/>
          <p:nvPr/>
        </p:nvSpPr>
        <p:spPr>
          <a:xfrm>
            <a:off x="331000" y="241499"/>
            <a:ext cx="375679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FFFFFF"/>
                </a:solidFill>
                <a:latin typeface="Frutiger"/>
                <a:cs typeface="Arial"/>
              </a:rPr>
              <a:t>What is this cow doing?</a:t>
            </a:r>
            <a:endParaRPr lang="en-US" sz="3000" b="1">
              <a:solidFill>
                <a:srgbClr val="FFFFFF"/>
              </a:solidFill>
              <a:latin typeface="Frutiger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180151-EC0A-4042-8E7A-266AB2CC259F}"/>
              </a:ext>
            </a:extLst>
          </p:cNvPr>
          <p:cNvSpPr txBox="1"/>
          <p:nvPr/>
        </p:nvSpPr>
        <p:spPr>
          <a:xfrm>
            <a:off x="336255" y="5732476"/>
            <a:ext cx="420728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solidFill>
                  <a:srgbClr val="FFFFFF"/>
                </a:solidFill>
                <a:latin typeface="Frutiger"/>
                <a:cs typeface="Arial"/>
              </a:rPr>
              <a:t>She's using the tree as  a scratch post! </a:t>
            </a:r>
            <a:endParaRPr lang="en-US" sz="25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B02BCA-7DB5-4964-A7B3-F6FB287770FC}"/>
              </a:ext>
            </a:extLst>
          </p:cNvPr>
          <p:cNvSpPr txBox="1"/>
          <p:nvPr/>
        </p:nvSpPr>
        <p:spPr>
          <a:xfrm>
            <a:off x="7031808" y="5735212"/>
            <a:ext cx="3176654" cy="1200329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Some farmers provide scratch posts for cows when they are indoors too. Watch this </a:t>
            </a:r>
            <a:r>
              <a:rPr lang="en-US">
                <a:latin typeface="Arial"/>
                <a:cs typeface="Arial"/>
                <a:hlinkClick r:id="rId3"/>
              </a:rPr>
              <a:t>video</a:t>
            </a:r>
            <a:r>
              <a:rPr lang="en-US">
                <a:latin typeface="Arial"/>
                <a:cs typeface="Arial"/>
              </a:rPr>
              <a:t> to see an example.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1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B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close up of food on a wooden table&#10;&#10;Description generated with very high confidence">
            <a:extLst>
              <a:ext uri="{FF2B5EF4-FFF2-40B4-BE49-F238E27FC236}">
                <a16:creationId xmlns:a16="http://schemas.microsoft.com/office/drawing/2014/main" id="{EFBC29AD-4EF2-483B-B22F-CF490387F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50"/>
          <a:stretch/>
        </p:blipFill>
        <p:spPr>
          <a:xfrm>
            <a:off x="6058704" y="1412626"/>
            <a:ext cx="3144925" cy="2454066"/>
          </a:xfrm>
          <a:prstGeom prst="roundRect">
            <a:avLst/>
          </a:prstGeom>
        </p:spPr>
      </p:pic>
      <p:pic>
        <p:nvPicPr>
          <p:cNvPr id="10" name="Picture 10" descr="A picture containing cheese, food, table, sitting&#10;&#10;Description generated with very high confidence">
            <a:extLst>
              <a:ext uri="{FF2B5EF4-FFF2-40B4-BE49-F238E27FC236}">
                <a16:creationId xmlns:a16="http://schemas.microsoft.com/office/drawing/2014/main" id="{9F379837-224B-471F-9B1D-17170C3AF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27" y="1406259"/>
            <a:ext cx="3144926" cy="2460433"/>
          </a:xfrm>
          <a:prstGeom prst="round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D3ED1B-7261-4127-8048-5604DD9F0CA3}"/>
              </a:ext>
            </a:extLst>
          </p:cNvPr>
          <p:cNvSpPr txBox="1"/>
          <p:nvPr/>
        </p:nvSpPr>
        <p:spPr>
          <a:xfrm>
            <a:off x="2918484" y="321904"/>
            <a:ext cx="449924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b="1">
                <a:latin typeface="Arial"/>
                <a:cs typeface="Arial"/>
              </a:rPr>
              <a:t>Why do we farm cows?</a:t>
            </a:r>
            <a:endParaRPr lang="en-US" sz="3000" b="1"/>
          </a:p>
          <a:p>
            <a:endParaRPr lang="en-US" sz="30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AFAB8C-DD0D-4EDB-A0B8-98F1BD2F88D6}"/>
              </a:ext>
            </a:extLst>
          </p:cNvPr>
          <p:cNvSpPr txBox="1"/>
          <p:nvPr/>
        </p:nvSpPr>
        <p:spPr>
          <a:xfrm>
            <a:off x="1792898" y="1701867"/>
            <a:ext cx="1531752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b="1">
                <a:latin typeface="Arial"/>
                <a:cs typeface="Arial"/>
              </a:rPr>
              <a:t>Dairy</a:t>
            </a:r>
            <a:endParaRPr lang="en-US" sz="3000" b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9F31CB-CC85-4075-A572-6F4E84A9EA0E}"/>
              </a:ext>
            </a:extLst>
          </p:cNvPr>
          <p:cNvSpPr txBox="1"/>
          <p:nvPr/>
        </p:nvSpPr>
        <p:spPr>
          <a:xfrm>
            <a:off x="7072637" y="1703790"/>
            <a:ext cx="1576209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000" b="1">
                <a:solidFill>
                  <a:schemeClr val="bg1"/>
                </a:solidFill>
                <a:latin typeface="Arial"/>
                <a:cs typeface="Arial"/>
              </a:rPr>
              <a:t>Beef</a:t>
            </a:r>
            <a:endParaRPr lang="en-US" sz="3000" b="1">
              <a:solidFill>
                <a:schemeClr val="bg1"/>
              </a:solidFill>
            </a:endParaRPr>
          </a:p>
        </p:txBody>
      </p:sp>
      <p:pic>
        <p:nvPicPr>
          <p:cNvPr id="17" name="Picture 17" descr="A group of brown and white cow standing on top of a field&#10;&#10;Description generated with high confidence">
            <a:extLst>
              <a:ext uri="{FF2B5EF4-FFF2-40B4-BE49-F238E27FC236}">
                <a16:creationId xmlns:a16="http://schemas.microsoft.com/office/drawing/2014/main" id="{BA30CF05-E881-439C-B1F0-81CB182A0D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3" r="4862" b="450"/>
          <a:stretch/>
        </p:blipFill>
        <p:spPr>
          <a:xfrm>
            <a:off x="6058704" y="4251846"/>
            <a:ext cx="3152568" cy="2454065"/>
          </a:xfrm>
          <a:prstGeom prst="roundRect">
            <a:avLst/>
          </a:prstGeom>
        </p:spPr>
      </p:pic>
      <p:pic>
        <p:nvPicPr>
          <p:cNvPr id="18" name="Picture 18" descr="A herd of cattle standing on top of a lush green field&#10;&#10;Description generated with very high confidence">
            <a:extLst>
              <a:ext uri="{FF2B5EF4-FFF2-40B4-BE49-F238E27FC236}">
                <a16:creationId xmlns:a16="http://schemas.microsoft.com/office/drawing/2014/main" id="{8A8577E3-F115-45B0-9E36-B5AD0FCB4E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82" t="313" b="450"/>
          <a:stretch/>
        </p:blipFill>
        <p:spPr>
          <a:xfrm>
            <a:off x="949027" y="4247991"/>
            <a:ext cx="3148706" cy="2439511"/>
          </a:xfrm>
          <a:prstGeom prst="round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1E2A9B-7F35-453A-AA0B-C0D9A8A487D1}"/>
              </a:ext>
            </a:extLst>
          </p:cNvPr>
          <p:cNvCxnSpPr/>
          <p:nvPr/>
        </p:nvCxnSpPr>
        <p:spPr>
          <a:xfrm>
            <a:off x="6095307" y="949060"/>
            <a:ext cx="914399" cy="9143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05250C4-89FD-4272-841C-1F64098AADB8}"/>
              </a:ext>
            </a:extLst>
          </p:cNvPr>
          <p:cNvCxnSpPr>
            <a:cxnSpLocks/>
          </p:cNvCxnSpPr>
          <p:nvPr/>
        </p:nvCxnSpPr>
        <p:spPr>
          <a:xfrm flipH="1">
            <a:off x="3288051" y="949060"/>
            <a:ext cx="730503" cy="9255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3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908</Words>
  <Application>Microsoft Office PowerPoint</Application>
  <PresentationFormat>Custom</PresentationFormat>
  <Paragraphs>121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Arial,Sans-Serif</vt:lpstr>
      <vt:lpstr>Calibri</vt:lpstr>
      <vt:lpstr>Frutiger</vt:lpstr>
      <vt:lpstr>Frutiger LT Com 55 Roman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Jones</dc:creator>
  <cp:lastModifiedBy>Phil Brooke</cp:lastModifiedBy>
  <cp:revision>1</cp:revision>
  <dcterms:created xsi:type="dcterms:W3CDTF">2020-05-19T14:05:46Z</dcterms:created>
  <dcterms:modified xsi:type="dcterms:W3CDTF">2020-07-14T17:33:38Z</dcterms:modified>
</cp:coreProperties>
</file>